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77" r:id="rId4"/>
    <p:sldId id="278" r:id="rId5"/>
    <p:sldId id="279" r:id="rId6"/>
    <p:sldId id="280" r:id="rId7"/>
    <p:sldId id="281" r:id="rId8"/>
    <p:sldId id="283" r:id="rId9"/>
    <p:sldId id="282" r:id="rId10"/>
    <p:sldId id="284" r:id="rId11"/>
    <p:sldId id="285" r:id="rId12"/>
    <p:sldId id="286" r:id="rId13"/>
    <p:sldId id="288" r:id="rId14"/>
    <p:sldId id="287"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274" r:id="rId47"/>
    <p:sldId id="258" r:id="rId4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73313-E43A-46BA-9CCF-A58153D60D83}" type="datetimeFigureOut">
              <a:rPr lang="en-US" smtClean="0"/>
              <a:t>3/18/2018</a:t>
            </a:fld>
            <a:endParaRPr lang="en-US"/>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1F7CD-BE28-464F-986D-E274A66418A4}" type="slidenum">
              <a:rPr lang="en-US" smtClean="0"/>
              <a:t>‹#›</a:t>
            </a:fld>
            <a:endParaRPr lang="en-US"/>
          </a:p>
        </p:txBody>
      </p:sp>
    </p:spTree>
    <p:extLst>
      <p:ext uri="{BB962C8B-B14F-4D97-AF65-F5344CB8AC3E}">
        <p14:creationId xmlns:p14="http://schemas.microsoft.com/office/powerpoint/2010/main" val="218397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1F7CD-BE28-464F-986D-E274A66418A4}" type="slidenum">
              <a:rPr lang="en-US" smtClean="0"/>
              <a:t>11</a:t>
            </a:fld>
            <a:endParaRPr lang="en-US"/>
          </a:p>
        </p:txBody>
      </p:sp>
    </p:spTree>
    <p:extLst>
      <p:ext uri="{BB962C8B-B14F-4D97-AF65-F5344CB8AC3E}">
        <p14:creationId xmlns:p14="http://schemas.microsoft.com/office/powerpoint/2010/main" val="114896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1" name="Rectangle 7"/>
          <p:cNvSpPr>
            <a:spLocks noChangeArrowheads="1"/>
          </p:cNvSpPr>
          <p:nvPr userDrawn="1"/>
        </p:nvSpPr>
        <p:spPr bwMode="auto">
          <a:xfrm>
            <a:off x="0" y="381000"/>
            <a:ext cx="4632325" cy="787400"/>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3/18/2018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6915944"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6445675"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The Great Exchange</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02406" y="4017963"/>
            <a:ext cx="4164602"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2 Corinthians</a:t>
            </a:r>
            <a:r>
              <a:rPr kumimoji="0" lang="en-US" sz="4000" b="0" i="0" u="none" strike="noStrike" cap="none" normalizeH="0" dirty="0">
                <a:ln>
                  <a:noFill/>
                </a:ln>
                <a:solidFill>
                  <a:srgbClr val="000000"/>
                </a:solidFill>
                <a:effectLst/>
                <a:latin typeface="Open Sans" pitchFamily="34" charset="0"/>
                <a:cs typeface="Arial" pitchFamily="34" charset="0"/>
              </a:rPr>
              <a:t> 5:21</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“With her many persuasions she entices him; with her flattering lips she seduces him. Suddenly he follows her as an ox goes </a:t>
            </a:r>
            <a:r>
              <a:rPr lang="en-US" sz="2600" b="1" dirty="0">
                <a:latin typeface="Open Sans"/>
                <a:ea typeface="Verdana" panose="020B0604030504040204" pitchFamily="34" charset="0"/>
                <a:cs typeface="Verdana" panose="020B0604030504040204" pitchFamily="34" charset="0"/>
              </a:rPr>
              <a:t>to the slaughter</a:t>
            </a:r>
            <a:r>
              <a:rPr lang="en-US" sz="2600" dirty="0">
                <a:latin typeface="Open Sans"/>
                <a:ea typeface="Verdana" panose="020B0604030504040204" pitchFamily="34" charset="0"/>
                <a:cs typeface="Verdana" panose="020B0604030504040204" pitchFamily="34" charset="0"/>
              </a:rPr>
              <a:t>, or as one in fetters to the discipline of a fool, until an arrow pierces through his liver; as a bird hastens to the snare, so </a:t>
            </a:r>
            <a:r>
              <a:rPr lang="en-US" sz="2600" b="1" dirty="0">
                <a:latin typeface="Open Sans"/>
                <a:ea typeface="Verdana" panose="020B0604030504040204" pitchFamily="34" charset="0"/>
                <a:cs typeface="Verdana" panose="020B0604030504040204" pitchFamily="34" charset="0"/>
              </a:rPr>
              <a:t>he does not know that it will cost him his life</a:t>
            </a:r>
            <a:r>
              <a:rPr lang="en-US" sz="2600" dirty="0">
                <a:latin typeface="Open Sans"/>
                <a:ea typeface="Verdana" panose="020B0604030504040204" pitchFamily="34" charset="0"/>
                <a:cs typeface="Verdana" panose="020B0604030504040204" pitchFamily="34" charset="0"/>
              </a:rPr>
              <a:t>.” (Prov. 7:21-23)</a:t>
            </a:r>
          </a:p>
        </p:txBody>
      </p:sp>
      <p:sp>
        <p:nvSpPr>
          <p:cNvPr id="6" name="TextBox 12"/>
          <p:cNvSpPr txBox="1"/>
          <p:nvPr/>
        </p:nvSpPr>
        <p:spPr>
          <a:xfrm>
            <a:off x="1207008" y="3733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“‘Bad, bad,’ says the buyer, but when he goes his way, </a:t>
            </a:r>
            <a:r>
              <a:rPr lang="en-US" sz="2600" b="1" dirty="0">
                <a:latin typeface="Open Sans"/>
                <a:ea typeface="Verdana" panose="020B0604030504040204" pitchFamily="34" charset="0"/>
                <a:cs typeface="Verdana" panose="020B0604030504040204" pitchFamily="34" charset="0"/>
              </a:rPr>
              <a:t>then he boasts</a:t>
            </a:r>
            <a:r>
              <a:rPr lang="en-US" sz="2600" dirty="0">
                <a:latin typeface="Open Sans"/>
                <a:ea typeface="Verdana" panose="020B0604030504040204" pitchFamily="34" charset="0"/>
                <a:cs typeface="Verdana" panose="020B0604030504040204" pitchFamily="34" charset="0"/>
              </a:rPr>
              <a:t>.” (Prov. 20:14)</a:t>
            </a:r>
          </a:p>
        </p:txBody>
      </p:sp>
      <p:sp>
        <p:nvSpPr>
          <p:cNvPr id="7" name="TextBox 12"/>
          <p:cNvSpPr txBox="1"/>
          <p:nvPr/>
        </p:nvSpPr>
        <p:spPr>
          <a:xfrm>
            <a:off x="1207008" y="4800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“This is the way of an adulterous woman: She eats and wipes her mouth, and says, ‘</a:t>
            </a:r>
            <a:r>
              <a:rPr lang="en-US" sz="2600" b="1" dirty="0">
                <a:latin typeface="Open Sans"/>
                <a:ea typeface="Verdana" panose="020B0604030504040204" pitchFamily="34" charset="0"/>
                <a:cs typeface="Verdana" panose="020B0604030504040204" pitchFamily="34" charset="0"/>
              </a:rPr>
              <a:t>I have done no wrong</a:t>
            </a:r>
            <a:r>
              <a:rPr lang="en-US" sz="2600" dirty="0">
                <a:latin typeface="Open Sans"/>
                <a:ea typeface="Verdana" panose="020B0604030504040204" pitchFamily="34" charset="0"/>
                <a:cs typeface="Verdana" panose="020B0604030504040204" pitchFamily="34" charset="0"/>
              </a:rPr>
              <a:t>.’” (Prov. 30:20)</a:t>
            </a:r>
          </a:p>
        </p:txBody>
      </p:sp>
      <p:grpSp>
        <p:nvGrpSpPr>
          <p:cNvPr id="8" name="Group 7"/>
          <p:cNvGrpSpPr/>
          <p:nvPr/>
        </p:nvGrpSpPr>
        <p:grpSpPr>
          <a:xfrm>
            <a:off x="10319" y="381000"/>
            <a:ext cx="9499600" cy="800219"/>
            <a:chOff x="10319" y="381000"/>
            <a:chExt cx="9499600" cy="800219"/>
          </a:xfrm>
        </p:grpSpPr>
        <p:sp>
          <p:nvSpPr>
            <p:cNvPr id="9" name="Rectangle 8"/>
            <p:cNvSpPr/>
            <p:nvPr/>
          </p:nvSpPr>
          <p:spPr>
            <a:xfrm>
              <a:off x="4633119" y="381000"/>
              <a:ext cx="4876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381000"/>
              <a:ext cx="9347200" cy="800219"/>
            </a:xfrm>
            <a:prstGeom prst="rect">
              <a:avLst/>
            </a:prstGeom>
            <a:noFill/>
            <a:ln>
              <a:noFill/>
            </a:ln>
            <a:effectLst>
              <a:softEdge rad="63500"/>
            </a:effectLst>
          </p:spPr>
          <p:txBody>
            <a:bodyPr wrap="square">
              <a:spAutoFit/>
            </a:bodyPr>
            <a:lstStyle/>
            <a:p>
              <a:pPr marL="457200" indent="-45720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God exchanged His covering for our shame. </a:t>
              </a:r>
              <a:r>
                <a:rPr lang="en-US" sz="1400" b="1" dirty="0">
                  <a:solidFill>
                    <a:schemeClr val="bg1"/>
                  </a:solidFill>
                  <a:latin typeface="Open Sans"/>
                  <a:ea typeface="Verdana" panose="020B0604030504040204" pitchFamily="34" charset="0"/>
                  <a:cs typeface="Verdana" panose="020B0604030504040204" pitchFamily="34" charset="0"/>
                </a:rPr>
                <a:t>(Genesis 3:21)</a:t>
              </a:r>
            </a:p>
          </p:txBody>
        </p:sp>
      </p:grpSp>
    </p:spTree>
    <p:extLst>
      <p:ext uri="{BB962C8B-B14F-4D97-AF65-F5344CB8AC3E}">
        <p14:creationId xmlns:p14="http://schemas.microsoft.com/office/powerpoint/2010/main" val="142046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t>
            </a:r>
            <a:r>
              <a:rPr lang="en-US" sz="2600" b="1" dirty="0">
                <a:latin typeface="Open Sans"/>
                <a:ea typeface="Verdana" panose="020B0604030504040204" pitchFamily="34" charset="0"/>
                <a:cs typeface="Verdana" panose="020B0604030504040204" pitchFamily="34" charset="0"/>
              </a:rPr>
              <a:t>the wages of sin is death</a:t>
            </a:r>
            <a:r>
              <a:rPr lang="en-US" sz="2600" dirty="0">
                <a:latin typeface="Open Sans"/>
                <a:ea typeface="Verdana" panose="020B0604030504040204" pitchFamily="34" charset="0"/>
                <a:cs typeface="Verdana" panose="020B0604030504040204" pitchFamily="34" charset="0"/>
              </a:rPr>
              <a:t>, but the free gift of God is eternal life in Christ Jesus our Lord.” (Rom. 6:23)</a:t>
            </a:r>
          </a:p>
        </p:txBody>
      </p:sp>
      <p:sp>
        <p:nvSpPr>
          <p:cNvPr id="6" name="TextBox 12"/>
          <p:cNvSpPr txBox="1"/>
          <p:nvPr/>
        </p:nvSpPr>
        <p:spPr>
          <a:xfrm>
            <a:off x="1207008" y="2514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God made garments of skin </a:t>
            </a:r>
            <a:r>
              <a:rPr lang="en-US" sz="2600" dirty="0">
                <a:latin typeface="Open Sans"/>
                <a:ea typeface="Verdana" panose="020B0604030504040204" pitchFamily="34" charset="0"/>
                <a:cs typeface="Verdana" panose="020B0604030504040204" pitchFamily="34" charset="0"/>
              </a:rPr>
              <a:t>for Adam and his wife, and clothed them.” (Gen. 3:21)</a:t>
            </a:r>
          </a:p>
        </p:txBody>
      </p:sp>
      <p:sp>
        <p:nvSpPr>
          <p:cNvPr id="7" name="TextBox 12"/>
          <p:cNvSpPr txBox="1"/>
          <p:nvPr/>
        </p:nvSpPr>
        <p:spPr>
          <a:xfrm>
            <a:off x="1207008" y="35814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God commanded the man, saying, ‘From any tree of the garden you may eat freely; but from the tree of the knowledge of good and evil you shall not eat, for </a:t>
            </a:r>
            <a:r>
              <a:rPr lang="en-US" sz="2600" b="1" dirty="0">
                <a:latin typeface="Open Sans"/>
                <a:ea typeface="Verdana" panose="020B0604030504040204" pitchFamily="34" charset="0"/>
                <a:cs typeface="Verdana" panose="020B0604030504040204" pitchFamily="34" charset="0"/>
              </a:rPr>
              <a:t>in the day that you eat from it you will surely die</a:t>
            </a:r>
            <a:r>
              <a:rPr lang="en-US" sz="2600" dirty="0">
                <a:latin typeface="Open Sans"/>
                <a:ea typeface="Verdana" panose="020B0604030504040204" pitchFamily="34" charset="0"/>
                <a:cs typeface="Verdana" panose="020B0604030504040204" pitchFamily="34" charset="0"/>
              </a:rPr>
              <a:t>.’” (Gen. 2:16-17)</a:t>
            </a:r>
          </a:p>
        </p:txBody>
      </p:sp>
      <p:grpSp>
        <p:nvGrpSpPr>
          <p:cNvPr id="8" name="Group 7"/>
          <p:cNvGrpSpPr/>
          <p:nvPr/>
        </p:nvGrpSpPr>
        <p:grpSpPr>
          <a:xfrm>
            <a:off x="10319" y="381000"/>
            <a:ext cx="9499600" cy="800219"/>
            <a:chOff x="10319" y="381000"/>
            <a:chExt cx="9499600" cy="800219"/>
          </a:xfrm>
        </p:grpSpPr>
        <p:sp>
          <p:nvSpPr>
            <p:cNvPr id="9" name="Rectangle 8"/>
            <p:cNvSpPr/>
            <p:nvPr/>
          </p:nvSpPr>
          <p:spPr>
            <a:xfrm>
              <a:off x="4633119" y="381000"/>
              <a:ext cx="4876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381000"/>
              <a:ext cx="9347200" cy="800219"/>
            </a:xfrm>
            <a:prstGeom prst="rect">
              <a:avLst/>
            </a:prstGeom>
            <a:noFill/>
            <a:ln>
              <a:noFill/>
            </a:ln>
            <a:effectLst>
              <a:softEdge rad="63500"/>
            </a:effectLst>
          </p:spPr>
          <p:txBody>
            <a:bodyPr wrap="square">
              <a:spAutoFit/>
            </a:bodyPr>
            <a:lstStyle/>
            <a:p>
              <a:pPr marL="457200" indent="-45720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God exchanged His covering for our shame. </a:t>
              </a:r>
              <a:r>
                <a:rPr lang="en-US" sz="1400" b="1" dirty="0">
                  <a:solidFill>
                    <a:schemeClr val="bg1"/>
                  </a:solidFill>
                  <a:latin typeface="Open Sans"/>
                  <a:ea typeface="Verdana" panose="020B0604030504040204" pitchFamily="34" charset="0"/>
                  <a:cs typeface="Verdana" panose="020B0604030504040204" pitchFamily="34" charset="0"/>
                </a:rPr>
                <a:t>(Genesis 3:21)</a:t>
              </a:r>
            </a:p>
          </p:txBody>
        </p:sp>
      </p:grpSp>
    </p:spTree>
    <p:extLst>
      <p:ext uri="{BB962C8B-B14F-4D97-AF65-F5344CB8AC3E}">
        <p14:creationId xmlns:p14="http://schemas.microsoft.com/office/powerpoint/2010/main" val="134300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your </a:t>
            </a:r>
            <a:r>
              <a:rPr lang="en-US" sz="2600" b="1" dirty="0">
                <a:latin typeface="Open Sans"/>
                <a:ea typeface="Verdana" panose="020B0604030504040204" pitchFamily="34" charset="0"/>
                <a:cs typeface="Verdana" panose="020B0604030504040204" pitchFamily="34" charset="0"/>
              </a:rPr>
              <a:t>iniquities have made a separation between you and your God</a:t>
            </a:r>
            <a:r>
              <a:rPr lang="en-US" sz="2600" dirty="0">
                <a:latin typeface="Open Sans"/>
                <a:ea typeface="Verdana" panose="020B0604030504040204" pitchFamily="34" charset="0"/>
                <a:cs typeface="Verdana" panose="020B0604030504040204" pitchFamily="34" charset="0"/>
              </a:rPr>
              <a:t>, and your sins have hidden His face from you so that He does not hear.” (Isaiah 59:2)</a:t>
            </a:r>
          </a:p>
        </p:txBody>
      </p:sp>
      <p:sp>
        <p:nvSpPr>
          <p:cNvPr id="6" name="TextBox 12"/>
          <p:cNvSpPr txBox="1"/>
          <p:nvPr/>
        </p:nvSpPr>
        <p:spPr>
          <a:xfrm>
            <a:off x="1207008" y="2895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I will put enmity between you and the woman, and between your seed and </a:t>
            </a:r>
            <a:r>
              <a:rPr lang="en-US" sz="2600" b="1" dirty="0">
                <a:latin typeface="Open Sans"/>
                <a:ea typeface="Verdana" panose="020B0604030504040204" pitchFamily="34" charset="0"/>
                <a:cs typeface="Verdana" panose="020B0604030504040204" pitchFamily="34" charset="0"/>
              </a:rPr>
              <a:t>her seed</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He shall bruise you on the head</a:t>
            </a:r>
            <a:r>
              <a:rPr lang="en-US" sz="2600" dirty="0">
                <a:latin typeface="Open Sans"/>
                <a:ea typeface="Verdana" panose="020B0604030504040204" pitchFamily="34" charset="0"/>
                <a:cs typeface="Verdana" panose="020B0604030504040204" pitchFamily="34" charset="0"/>
              </a:rPr>
              <a:t>, and you shall bruise him on the heel.” (Gen. 3:15)</a:t>
            </a:r>
          </a:p>
        </p:txBody>
      </p:sp>
      <p:grpSp>
        <p:nvGrpSpPr>
          <p:cNvPr id="7" name="Group 6"/>
          <p:cNvGrpSpPr/>
          <p:nvPr/>
        </p:nvGrpSpPr>
        <p:grpSpPr>
          <a:xfrm>
            <a:off x="10319" y="381000"/>
            <a:ext cx="9499600" cy="800219"/>
            <a:chOff x="10319" y="381000"/>
            <a:chExt cx="9499600" cy="800219"/>
          </a:xfrm>
        </p:grpSpPr>
        <p:sp>
          <p:nvSpPr>
            <p:cNvPr id="8" name="Rectangle 7"/>
            <p:cNvSpPr/>
            <p:nvPr/>
          </p:nvSpPr>
          <p:spPr>
            <a:xfrm>
              <a:off x="4633119" y="381000"/>
              <a:ext cx="4876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9347200" cy="800219"/>
            </a:xfrm>
            <a:prstGeom prst="rect">
              <a:avLst/>
            </a:prstGeom>
            <a:noFill/>
            <a:ln>
              <a:noFill/>
            </a:ln>
            <a:effectLst>
              <a:softEdge rad="63500"/>
            </a:effectLst>
          </p:spPr>
          <p:txBody>
            <a:bodyPr wrap="square">
              <a:spAutoFit/>
            </a:bodyPr>
            <a:lstStyle/>
            <a:p>
              <a:pPr marL="457200" indent="-45720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God exchanged His covering for our shame. </a:t>
              </a:r>
              <a:r>
                <a:rPr lang="en-US" sz="1400" b="1" dirty="0">
                  <a:solidFill>
                    <a:schemeClr val="bg1"/>
                  </a:solidFill>
                  <a:latin typeface="Open Sans"/>
                  <a:ea typeface="Verdana" panose="020B0604030504040204" pitchFamily="34" charset="0"/>
                  <a:cs typeface="Verdana" panose="020B0604030504040204" pitchFamily="34" charset="0"/>
                </a:rPr>
                <a:t>(Genesis 3:21)</a:t>
              </a:r>
            </a:p>
          </p:txBody>
        </p:sp>
      </p:grpSp>
    </p:spTree>
    <p:extLst>
      <p:ext uri="{BB962C8B-B14F-4D97-AF65-F5344CB8AC3E}">
        <p14:creationId xmlns:p14="http://schemas.microsoft.com/office/powerpoint/2010/main" val="210565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God </a:t>
            </a:r>
            <a:r>
              <a:rPr lang="en-US" sz="2600" b="1" dirty="0">
                <a:latin typeface="Open Sans"/>
                <a:ea typeface="Verdana" panose="020B0604030504040204" pitchFamily="34" charset="0"/>
                <a:cs typeface="Verdana" panose="020B0604030504040204" pitchFamily="34" charset="0"/>
              </a:rPr>
              <a:t>sent him out from the garden </a:t>
            </a:r>
            <a:r>
              <a:rPr lang="en-US" sz="2600" dirty="0">
                <a:latin typeface="Open Sans"/>
                <a:ea typeface="Verdana" panose="020B0604030504040204" pitchFamily="34" charset="0"/>
                <a:cs typeface="Verdana" panose="020B0604030504040204" pitchFamily="34" charset="0"/>
              </a:rPr>
              <a:t>of Eden, to cultivate the ground from which he was taken.” (Gen. 3:23)</a:t>
            </a:r>
          </a:p>
        </p:txBody>
      </p:sp>
      <p:grpSp>
        <p:nvGrpSpPr>
          <p:cNvPr id="5" name="Group 4"/>
          <p:cNvGrpSpPr/>
          <p:nvPr/>
        </p:nvGrpSpPr>
        <p:grpSpPr>
          <a:xfrm>
            <a:off x="10319" y="381000"/>
            <a:ext cx="9499600" cy="800219"/>
            <a:chOff x="10319" y="381000"/>
            <a:chExt cx="9499600" cy="800219"/>
          </a:xfrm>
        </p:grpSpPr>
        <p:sp>
          <p:nvSpPr>
            <p:cNvPr id="6" name="Rectangle 5"/>
            <p:cNvSpPr/>
            <p:nvPr/>
          </p:nvSpPr>
          <p:spPr>
            <a:xfrm>
              <a:off x="4633119" y="381000"/>
              <a:ext cx="4876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381000"/>
              <a:ext cx="9347200" cy="800219"/>
            </a:xfrm>
            <a:prstGeom prst="rect">
              <a:avLst/>
            </a:prstGeom>
            <a:noFill/>
            <a:ln>
              <a:noFill/>
            </a:ln>
            <a:effectLst>
              <a:softEdge rad="63500"/>
            </a:effectLst>
          </p:spPr>
          <p:txBody>
            <a:bodyPr wrap="square">
              <a:spAutoFit/>
            </a:bodyPr>
            <a:lstStyle/>
            <a:p>
              <a:pPr marL="457200" indent="-45720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God exchanged His covering for our shame. </a:t>
              </a:r>
              <a:r>
                <a:rPr lang="en-US" sz="1400" b="1" dirty="0">
                  <a:solidFill>
                    <a:schemeClr val="bg1"/>
                  </a:solidFill>
                  <a:latin typeface="Open Sans"/>
                  <a:ea typeface="Verdana" panose="020B0604030504040204" pitchFamily="34" charset="0"/>
                  <a:cs typeface="Verdana" panose="020B0604030504040204" pitchFamily="34" charset="0"/>
                </a:rPr>
                <a:t>(Genesis 3:21)</a:t>
              </a:r>
            </a:p>
          </p:txBody>
        </p:sp>
      </p:grpSp>
    </p:spTree>
    <p:extLst>
      <p:ext uri="{BB962C8B-B14F-4D97-AF65-F5344CB8AC3E}">
        <p14:creationId xmlns:p14="http://schemas.microsoft.com/office/powerpoint/2010/main" val="164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just as through one man sin entered into the world, and death through sin, and so </a:t>
            </a:r>
            <a:r>
              <a:rPr lang="en-US" sz="2600" b="1" dirty="0">
                <a:latin typeface="Open Sans"/>
                <a:ea typeface="Verdana" panose="020B0604030504040204" pitchFamily="34" charset="0"/>
                <a:cs typeface="Verdana" panose="020B0604030504040204" pitchFamily="34" charset="0"/>
              </a:rPr>
              <a:t>death spread to all men, because all sinned</a:t>
            </a:r>
            <a:r>
              <a:rPr lang="en-US" sz="2600" dirty="0">
                <a:latin typeface="Open Sans"/>
                <a:ea typeface="Verdana" panose="020B0604030504040204" pitchFamily="34" charset="0"/>
                <a:cs typeface="Verdana" panose="020B0604030504040204" pitchFamily="34" charset="0"/>
              </a:rPr>
              <a:t>.” (Rom. 5:12)</a:t>
            </a:r>
          </a:p>
        </p:txBody>
      </p:sp>
      <p:sp>
        <p:nvSpPr>
          <p:cNvPr id="6" name="Rectangle 5"/>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spTree>
    <p:extLst>
      <p:ext uri="{BB962C8B-B14F-4D97-AF65-F5344CB8AC3E}">
        <p14:creationId xmlns:p14="http://schemas.microsoft.com/office/powerpoint/2010/main" val="128413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you cultivate the ground, it will no longer yield its strength to you; you will be </a:t>
            </a:r>
            <a:r>
              <a:rPr lang="en-US" sz="2600" b="1" dirty="0">
                <a:latin typeface="Open Sans"/>
                <a:ea typeface="Verdana" panose="020B0604030504040204" pitchFamily="34" charset="0"/>
                <a:cs typeface="Verdana" panose="020B0604030504040204" pitchFamily="34" charset="0"/>
              </a:rPr>
              <a:t>a vagrant and a wanderer on the earth</a:t>
            </a:r>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(Gen. 4:12)</a:t>
            </a:r>
          </a:p>
        </p:txBody>
      </p:sp>
      <p:sp>
        <p:nvSpPr>
          <p:cNvPr id="6" name="TextBox 12"/>
          <p:cNvSpPr txBox="1"/>
          <p:nvPr/>
        </p:nvSpPr>
        <p:spPr>
          <a:xfrm>
            <a:off x="1207008" y="2895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“Now these things happened </a:t>
            </a:r>
            <a:r>
              <a:rPr lang="en-US" sz="2600" b="1" dirty="0">
                <a:latin typeface="Open Sans"/>
                <a:ea typeface="Verdana" panose="020B0604030504040204" pitchFamily="34" charset="0"/>
                <a:cs typeface="Verdana" panose="020B0604030504040204" pitchFamily="34" charset="0"/>
              </a:rPr>
              <a:t>as examples for us</a:t>
            </a:r>
            <a:r>
              <a:rPr lang="en-US" sz="2600" dirty="0">
                <a:latin typeface="Open Sans"/>
                <a:ea typeface="Verdana" panose="020B0604030504040204" pitchFamily="34" charset="0"/>
                <a:cs typeface="Verdana" panose="020B0604030504040204" pitchFamily="34" charset="0"/>
              </a:rPr>
              <a:t>, so that we would not crave evil things as they also craved.” (1 Cor. 10:6)</a:t>
            </a:r>
          </a:p>
        </p:txBody>
      </p:sp>
      <p:sp>
        <p:nvSpPr>
          <p:cNvPr id="7" name="TextBox 12"/>
          <p:cNvSpPr txBox="1"/>
          <p:nvPr/>
        </p:nvSpPr>
        <p:spPr>
          <a:xfrm>
            <a:off x="1207008" y="3908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let us be diligent to enter that rest, so that no one will fall, through following </a:t>
            </a:r>
            <a:r>
              <a:rPr lang="en-US" sz="2600" b="1" dirty="0">
                <a:latin typeface="Open Sans"/>
                <a:ea typeface="Verdana" panose="020B0604030504040204" pitchFamily="34" charset="0"/>
                <a:cs typeface="Verdana" panose="020B0604030504040204" pitchFamily="34" charset="0"/>
              </a:rPr>
              <a:t>the same example of disobedience</a:t>
            </a:r>
            <a:r>
              <a:rPr lang="en-US" sz="2600" dirty="0">
                <a:latin typeface="Open Sans"/>
                <a:ea typeface="Verdana" panose="020B0604030504040204" pitchFamily="34" charset="0"/>
                <a:cs typeface="Verdana" panose="020B0604030504040204" pitchFamily="34" charset="0"/>
              </a:rPr>
              <a:t>.” (Heb. 4:11)</a:t>
            </a:r>
          </a:p>
        </p:txBody>
      </p:sp>
      <p:grpSp>
        <p:nvGrpSpPr>
          <p:cNvPr id="8" name="Group 7"/>
          <p:cNvGrpSpPr/>
          <p:nvPr/>
        </p:nvGrpSpPr>
        <p:grpSpPr>
          <a:xfrm>
            <a:off x="0" y="381000"/>
            <a:ext cx="10500519" cy="800219"/>
            <a:chOff x="0" y="381000"/>
            <a:chExt cx="10500519" cy="800219"/>
          </a:xfrm>
        </p:grpSpPr>
        <p:sp>
          <p:nvSpPr>
            <p:cNvPr id="9" name="Rectangle 8"/>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229455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saw that the wickedness of man was great on the earth, and that </a:t>
            </a:r>
            <a:r>
              <a:rPr lang="en-US" sz="2600" b="1" dirty="0">
                <a:latin typeface="Open Sans"/>
                <a:ea typeface="Verdana" panose="020B0604030504040204" pitchFamily="34" charset="0"/>
                <a:cs typeface="Verdana" panose="020B0604030504040204" pitchFamily="34" charset="0"/>
              </a:rPr>
              <a:t>every intent of the thoughts of his heart was only evil continually</a:t>
            </a:r>
            <a:r>
              <a:rPr lang="en-US" sz="2600" dirty="0">
                <a:latin typeface="Open Sans"/>
                <a:ea typeface="Verdana" panose="020B0604030504040204" pitchFamily="34" charset="0"/>
                <a:cs typeface="Verdana" panose="020B0604030504040204" pitchFamily="34" charset="0"/>
              </a:rPr>
              <a:t>.” (Gen. 6:5)</a:t>
            </a:r>
          </a:p>
        </p:txBody>
      </p:sp>
      <p:sp>
        <p:nvSpPr>
          <p:cNvPr id="6" name="TextBox 12"/>
          <p:cNvSpPr txBox="1"/>
          <p:nvPr/>
        </p:nvSpPr>
        <p:spPr>
          <a:xfrm>
            <a:off x="1207008" y="2841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“As for you, be fruitful and multiply; </a:t>
            </a:r>
            <a:r>
              <a:rPr lang="en-US" sz="2600" b="1" dirty="0">
                <a:latin typeface="Open Sans"/>
                <a:ea typeface="Verdana" panose="020B0604030504040204" pitchFamily="34" charset="0"/>
                <a:cs typeface="Verdana" panose="020B0604030504040204" pitchFamily="34" charset="0"/>
              </a:rPr>
              <a:t>populate the earth abundantly</a:t>
            </a:r>
            <a:r>
              <a:rPr lang="en-US" sz="2600" dirty="0">
                <a:latin typeface="Open Sans"/>
                <a:ea typeface="Verdana" panose="020B0604030504040204" pitchFamily="34" charset="0"/>
                <a:cs typeface="Verdana" panose="020B0604030504040204" pitchFamily="34" charset="0"/>
              </a:rPr>
              <a:t> and multiply in it.” (1 Cor. 10:6)</a:t>
            </a:r>
          </a:p>
        </p:txBody>
      </p:sp>
      <p:sp>
        <p:nvSpPr>
          <p:cNvPr id="7" name="TextBox 12"/>
          <p:cNvSpPr txBox="1"/>
          <p:nvPr/>
        </p:nvSpPr>
        <p:spPr>
          <a:xfrm>
            <a:off x="1207008" y="38862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a:t>
            </a:r>
            <a:r>
              <a:rPr lang="en-US" sz="2600" b="1" dirty="0">
                <a:latin typeface="Open Sans"/>
                <a:ea typeface="Verdana" panose="020B0604030504040204" pitchFamily="34" charset="0"/>
                <a:cs typeface="Verdana" panose="020B0604030504040204" pitchFamily="34" charset="0"/>
              </a:rPr>
              <a:t>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scattered them abroad </a:t>
            </a:r>
            <a:r>
              <a:rPr lang="en-US" sz="2600" dirty="0">
                <a:latin typeface="Open Sans"/>
                <a:ea typeface="Verdana" panose="020B0604030504040204" pitchFamily="34" charset="0"/>
                <a:cs typeface="Verdana" panose="020B0604030504040204" pitchFamily="34" charset="0"/>
              </a:rPr>
              <a:t>from there over the face of the whole earth; …</a:t>
            </a:r>
            <a:r>
              <a:rPr lang="en-US" sz="2600" b="1" dirty="0">
                <a:latin typeface="Open Sans"/>
                <a:ea typeface="Verdana" panose="020B0604030504040204" pitchFamily="34" charset="0"/>
                <a:cs typeface="Verdana" panose="020B0604030504040204" pitchFamily="34" charset="0"/>
              </a:rPr>
              <a:t>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confused the language</a:t>
            </a:r>
            <a:r>
              <a:rPr lang="en-US" sz="2600" dirty="0">
                <a:latin typeface="Open Sans"/>
                <a:ea typeface="Verdana" panose="020B0604030504040204" pitchFamily="34" charset="0"/>
                <a:cs typeface="Verdana" panose="020B0604030504040204" pitchFamily="34" charset="0"/>
              </a:rPr>
              <a:t> of the whole earth…” (Gen. 11:8-9)</a:t>
            </a:r>
          </a:p>
        </p:txBody>
      </p:sp>
      <p:grpSp>
        <p:nvGrpSpPr>
          <p:cNvPr id="8" name="Group 7"/>
          <p:cNvGrpSpPr/>
          <p:nvPr/>
        </p:nvGrpSpPr>
        <p:grpSpPr>
          <a:xfrm>
            <a:off x="0" y="381000"/>
            <a:ext cx="10500519" cy="800219"/>
            <a:chOff x="0" y="381000"/>
            <a:chExt cx="10500519" cy="800219"/>
          </a:xfrm>
        </p:grpSpPr>
        <p:sp>
          <p:nvSpPr>
            <p:cNvPr id="9" name="Rectangle 8"/>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281992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“In those days there was </a:t>
            </a:r>
            <a:r>
              <a:rPr lang="en-US" sz="2600" b="1" dirty="0">
                <a:latin typeface="Open Sans"/>
                <a:ea typeface="Verdana" panose="020B0604030504040204" pitchFamily="34" charset="0"/>
                <a:cs typeface="Verdana" panose="020B0604030504040204" pitchFamily="34" charset="0"/>
              </a:rPr>
              <a:t>no king </a:t>
            </a:r>
            <a:r>
              <a:rPr lang="en-US" sz="2600" dirty="0">
                <a:latin typeface="Open Sans"/>
                <a:ea typeface="Verdana" panose="020B0604030504040204" pitchFamily="34" charset="0"/>
                <a:cs typeface="Verdana" panose="020B0604030504040204" pitchFamily="34" charset="0"/>
              </a:rPr>
              <a:t>in Israel; everyone did what was </a:t>
            </a:r>
            <a:r>
              <a:rPr lang="en-US" sz="2600" b="1" dirty="0">
                <a:latin typeface="Open Sans"/>
                <a:ea typeface="Verdana" panose="020B0604030504040204" pitchFamily="34" charset="0"/>
                <a:cs typeface="Verdana" panose="020B0604030504040204" pitchFamily="34" charset="0"/>
              </a:rPr>
              <a:t>right in his own eyes</a:t>
            </a:r>
            <a:r>
              <a:rPr lang="en-US" sz="2600" dirty="0">
                <a:latin typeface="Open Sans"/>
                <a:ea typeface="Verdana" panose="020B0604030504040204" pitchFamily="34" charset="0"/>
                <a:cs typeface="Verdana" panose="020B0604030504040204" pitchFamily="34" charset="0"/>
              </a:rPr>
              <a:t>.” (Judges 21:25)</a:t>
            </a:r>
          </a:p>
        </p:txBody>
      </p:sp>
      <p:grpSp>
        <p:nvGrpSpPr>
          <p:cNvPr id="6" name="Group 5"/>
          <p:cNvGrpSpPr/>
          <p:nvPr/>
        </p:nvGrpSpPr>
        <p:grpSpPr>
          <a:xfrm>
            <a:off x="0" y="381000"/>
            <a:ext cx="10500519" cy="800219"/>
            <a:chOff x="0" y="381000"/>
            <a:chExt cx="10500519" cy="800219"/>
          </a:xfrm>
        </p:grpSpPr>
        <p:sp>
          <p:nvSpPr>
            <p:cNvPr id="7" name="Rectangle 6"/>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418203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“After whom has the king of Israel come out? </a:t>
            </a:r>
            <a:r>
              <a:rPr lang="en-US" sz="2600" b="1" dirty="0">
                <a:latin typeface="Open Sans"/>
                <a:ea typeface="Verdana" panose="020B0604030504040204" pitchFamily="34" charset="0"/>
                <a:cs typeface="Verdana" panose="020B0604030504040204" pitchFamily="34" charset="0"/>
              </a:rPr>
              <a:t>Whom are you pursuing</a:t>
            </a:r>
            <a:r>
              <a:rPr lang="en-US" sz="2600" dirty="0">
                <a:latin typeface="Open Sans"/>
                <a:ea typeface="Verdana" panose="020B0604030504040204" pitchFamily="34" charset="0"/>
                <a:cs typeface="Verdana" panose="020B0604030504040204" pitchFamily="34" charset="0"/>
              </a:rPr>
              <a:t>? A dead dog, </a:t>
            </a:r>
            <a:r>
              <a:rPr lang="en-US" sz="2600" b="1" dirty="0">
                <a:latin typeface="Open Sans"/>
                <a:ea typeface="Verdana" panose="020B0604030504040204" pitchFamily="34" charset="0"/>
                <a:cs typeface="Verdana" panose="020B0604030504040204" pitchFamily="34" charset="0"/>
              </a:rPr>
              <a:t>a single flea</a:t>
            </a:r>
            <a:r>
              <a:rPr lang="en-US" sz="2600" dirty="0">
                <a:latin typeface="Open Sans"/>
                <a:ea typeface="Verdana" panose="020B0604030504040204" pitchFamily="34" charset="0"/>
                <a:cs typeface="Verdana" panose="020B0604030504040204" pitchFamily="34" charset="0"/>
              </a:rPr>
              <a:t>?” (1 Sam. 24:14)</a:t>
            </a:r>
          </a:p>
        </p:txBody>
      </p:sp>
      <p:sp>
        <p:nvSpPr>
          <p:cNvPr id="8" name="TextBox 12"/>
          <p:cNvSpPr txBox="1"/>
          <p:nvPr/>
        </p:nvSpPr>
        <p:spPr>
          <a:xfrm>
            <a:off x="1207008" y="2460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Saul inquired of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did not answer him</a:t>
            </a:r>
            <a:r>
              <a:rPr lang="en-US" sz="2600" dirty="0">
                <a:latin typeface="Open Sans"/>
                <a:ea typeface="Verdana" panose="020B0604030504040204" pitchFamily="34" charset="0"/>
                <a:cs typeface="Verdana" panose="020B0604030504040204" pitchFamily="34" charset="0"/>
              </a:rPr>
              <a:t>, either by dreams or by </a:t>
            </a:r>
            <a:r>
              <a:rPr lang="en-US" sz="2600" dirty="0" err="1">
                <a:latin typeface="Open Sans"/>
                <a:ea typeface="Verdana" panose="020B0604030504040204" pitchFamily="34" charset="0"/>
                <a:cs typeface="Verdana" panose="020B0604030504040204" pitchFamily="34" charset="0"/>
              </a:rPr>
              <a:t>Urim</a:t>
            </a:r>
            <a:r>
              <a:rPr lang="en-US" sz="2600" dirty="0">
                <a:latin typeface="Open Sans"/>
                <a:ea typeface="Verdana" panose="020B0604030504040204" pitchFamily="34" charset="0"/>
                <a:cs typeface="Verdana" panose="020B0604030504040204" pitchFamily="34" charset="0"/>
              </a:rPr>
              <a:t> or by prophets.” (1 Sam. 28:6)</a:t>
            </a:r>
          </a:p>
        </p:txBody>
      </p:sp>
      <p:sp>
        <p:nvSpPr>
          <p:cNvPr id="7" name="TextBox 12"/>
          <p:cNvSpPr txBox="1"/>
          <p:nvPr/>
        </p:nvSpPr>
        <p:spPr>
          <a:xfrm>
            <a:off x="1207008" y="3429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“As </a:t>
            </a:r>
            <a:r>
              <a:rPr lang="en-US" sz="2600" b="1" dirty="0">
                <a:latin typeface="Open Sans"/>
                <a:ea typeface="Verdana" panose="020B0604030504040204" pitchFamily="34" charset="0"/>
                <a:cs typeface="Verdana" panose="020B0604030504040204" pitchFamily="34" charset="0"/>
              </a:rPr>
              <a:t>you did not obey 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and did not execute His fierce wrath on Amalek, so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has done this thing to you this day. …</a:t>
            </a:r>
            <a:r>
              <a:rPr lang="en-US" sz="2600" b="1" dirty="0">
                <a:latin typeface="Open Sans"/>
                <a:ea typeface="Verdana" panose="020B0604030504040204" pitchFamily="34" charset="0"/>
                <a:cs typeface="Verdana" panose="020B0604030504040204" pitchFamily="34" charset="0"/>
              </a:rPr>
              <a:t>tomorrow you and your sons will be with me</a:t>
            </a:r>
            <a:r>
              <a:rPr lang="en-US" sz="2600" dirty="0">
                <a:latin typeface="Open Sans"/>
                <a:ea typeface="Verdana" panose="020B0604030504040204" pitchFamily="34" charset="0"/>
                <a:cs typeface="Verdana" panose="020B0604030504040204" pitchFamily="34" charset="0"/>
              </a:rPr>
              <a:t>. Indeed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will give over the army of Israel into the hands of the Philistines!” (1 Sam. 28:18-19)</a:t>
            </a:r>
          </a:p>
        </p:txBody>
      </p:sp>
      <p:grpSp>
        <p:nvGrpSpPr>
          <p:cNvPr id="9" name="Group 8"/>
          <p:cNvGrpSpPr/>
          <p:nvPr/>
        </p:nvGrpSpPr>
        <p:grpSpPr>
          <a:xfrm>
            <a:off x="0" y="381000"/>
            <a:ext cx="10500519" cy="800219"/>
            <a:chOff x="0" y="381000"/>
            <a:chExt cx="10500519" cy="800219"/>
          </a:xfrm>
        </p:grpSpPr>
        <p:sp>
          <p:nvSpPr>
            <p:cNvPr id="10" name="Rectangle 9"/>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19166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“All the </a:t>
            </a:r>
            <a:r>
              <a:rPr lang="en-US" sz="2600" b="1" dirty="0">
                <a:latin typeface="Open Sans"/>
                <a:ea typeface="Verdana" panose="020B0604030504040204" pitchFamily="34" charset="0"/>
                <a:cs typeface="Verdana" panose="020B0604030504040204" pitchFamily="34" charset="0"/>
              </a:rPr>
              <a:t>ways of a man are clean in his own sight</a:t>
            </a:r>
            <a:r>
              <a:rPr lang="en-US" sz="2600" dirty="0">
                <a:latin typeface="Open Sans"/>
                <a:ea typeface="Verdana" panose="020B0604030504040204" pitchFamily="34" charset="0"/>
                <a:cs typeface="Verdana" panose="020B0604030504040204" pitchFamily="34" charset="0"/>
              </a:rPr>
              <a:t>, but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weighs the motives. … There is a way which seems right to a man, but </a:t>
            </a:r>
            <a:r>
              <a:rPr lang="en-US" sz="2600" b="1" dirty="0">
                <a:latin typeface="Open Sans"/>
                <a:ea typeface="Verdana" panose="020B0604030504040204" pitchFamily="34" charset="0"/>
                <a:cs typeface="Verdana" panose="020B0604030504040204" pitchFamily="34" charset="0"/>
              </a:rPr>
              <a:t>its end is the way of death</a:t>
            </a:r>
            <a:r>
              <a:rPr lang="en-US" sz="2600" dirty="0">
                <a:latin typeface="Open Sans"/>
                <a:ea typeface="Verdana" panose="020B0604030504040204" pitchFamily="34" charset="0"/>
                <a:cs typeface="Verdana" panose="020B0604030504040204" pitchFamily="34" charset="0"/>
              </a:rPr>
              <a:t>.” (Prov. 16:2, 25)</a:t>
            </a:r>
          </a:p>
        </p:txBody>
      </p:sp>
      <p:sp>
        <p:nvSpPr>
          <p:cNvPr id="8" name="TextBox 12"/>
          <p:cNvSpPr txBox="1"/>
          <p:nvPr/>
        </p:nvSpPr>
        <p:spPr>
          <a:xfrm>
            <a:off x="1207008" y="2895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“With all my heart I have sought You; </a:t>
            </a:r>
            <a:r>
              <a:rPr lang="en-US" sz="2600" b="1" dirty="0">
                <a:latin typeface="Open Sans"/>
                <a:ea typeface="Verdana" panose="020B0604030504040204" pitchFamily="34" charset="0"/>
                <a:cs typeface="Verdana" panose="020B0604030504040204" pitchFamily="34" charset="0"/>
              </a:rPr>
              <a:t>do not let me wander </a:t>
            </a:r>
            <a:r>
              <a:rPr lang="en-US" sz="2600" dirty="0">
                <a:latin typeface="Open Sans"/>
                <a:ea typeface="Verdana" panose="020B0604030504040204" pitchFamily="34" charset="0"/>
                <a:cs typeface="Verdana" panose="020B0604030504040204" pitchFamily="34" charset="0"/>
              </a:rPr>
              <a:t>from Your commandments.” (Psalm 119:10)</a:t>
            </a:r>
          </a:p>
        </p:txBody>
      </p:sp>
      <p:sp>
        <p:nvSpPr>
          <p:cNvPr id="7" name="TextBox 12"/>
          <p:cNvSpPr txBox="1"/>
          <p:nvPr/>
        </p:nvSpPr>
        <p:spPr>
          <a:xfrm>
            <a:off x="1207008" y="38862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this reason we must pay much closer attention to what we have heard, so that we </a:t>
            </a:r>
            <a:r>
              <a:rPr lang="en-US" sz="2600" b="1" dirty="0">
                <a:latin typeface="Open Sans"/>
                <a:ea typeface="Verdana" panose="020B0604030504040204" pitchFamily="34" charset="0"/>
                <a:cs typeface="Verdana" panose="020B0604030504040204" pitchFamily="34" charset="0"/>
              </a:rPr>
              <a:t>do not drift away</a:t>
            </a:r>
            <a:r>
              <a:rPr lang="en-US" sz="2600" dirty="0">
                <a:latin typeface="Open Sans"/>
                <a:ea typeface="Verdana" panose="020B0604030504040204" pitchFamily="34" charset="0"/>
                <a:cs typeface="Verdana" panose="020B0604030504040204" pitchFamily="34" charset="0"/>
              </a:rPr>
              <a:t> from it.” (Heb. 2:1)</a:t>
            </a:r>
          </a:p>
        </p:txBody>
      </p:sp>
      <p:sp>
        <p:nvSpPr>
          <p:cNvPr id="9" name="TextBox 12"/>
          <p:cNvSpPr txBox="1"/>
          <p:nvPr/>
        </p:nvSpPr>
        <p:spPr>
          <a:xfrm>
            <a:off x="1207008" y="4876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“…let us run with endurance the race that is set before us, </a:t>
            </a:r>
            <a:r>
              <a:rPr lang="en-US" sz="2600" b="1" dirty="0">
                <a:latin typeface="Open Sans"/>
                <a:ea typeface="Verdana" panose="020B0604030504040204" pitchFamily="34" charset="0"/>
                <a:cs typeface="Verdana" panose="020B0604030504040204" pitchFamily="34" charset="0"/>
              </a:rPr>
              <a:t>fixing our eyes on Jesus</a:t>
            </a:r>
            <a:r>
              <a:rPr lang="en-US" sz="2600" dirty="0">
                <a:latin typeface="Open Sans"/>
                <a:ea typeface="Verdana" panose="020B0604030504040204" pitchFamily="34" charset="0"/>
                <a:cs typeface="Verdana" panose="020B0604030504040204" pitchFamily="34" charset="0"/>
              </a:rPr>
              <a:t>…” (Heb. 12:1-2)</a:t>
            </a:r>
          </a:p>
        </p:txBody>
      </p:sp>
      <p:grpSp>
        <p:nvGrpSpPr>
          <p:cNvPr id="10" name="Group 9"/>
          <p:cNvGrpSpPr/>
          <p:nvPr/>
        </p:nvGrpSpPr>
        <p:grpSpPr>
          <a:xfrm>
            <a:off x="0" y="381000"/>
            <a:ext cx="10500519" cy="800219"/>
            <a:chOff x="0" y="381000"/>
            <a:chExt cx="10500519" cy="800219"/>
          </a:xfrm>
        </p:grpSpPr>
        <p:sp>
          <p:nvSpPr>
            <p:cNvPr id="11" name="Rectangle 10"/>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2906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made Him </a:t>
            </a:r>
            <a:r>
              <a:rPr lang="en-US" sz="2600" b="1" dirty="0">
                <a:latin typeface="Open Sans"/>
                <a:ea typeface="Verdana" panose="020B0604030504040204" pitchFamily="34" charset="0"/>
                <a:cs typeface="Verdana" panose="020B0604030504040204" pitchFamily="34" charset="0"/>
              </a:rPr>
              <a:t>who knew no sin </a:t>
            </a:r>
            <a:r>
              <a:rPr lang="en-US" sz="2600" dirty="0">
                <a:latin typeface="Open Sans"/>
                <a:ea typeface="Verdana" panose="020B0604030504040204" pitchFamily="34" charset="0"/>
                <a:cs typeface="Verdana" panose="020B0604030504040204" pitchFamily="34" charset="0"/>
              </a:rPr>
              <a:t>to </a:t>
            </a:r>
            <a:r>
              <a:rPr lang="en-US" sz="2600" b="1" dirty="0">
                <a:latin typeface="Open Sans"/>
                <a:ea typeface="Verdana" panose="020B0604030504040204" pitchFamily="34" charset="0"/>
                <a:cs typeface="Verdana" panose="020B0604030504040204" pitchFamily="34" charset="0"/>
              </a:rPr>
              <a:t>be sin </a:t>
            </a:r>
            <a:r>
              <a:rPr lang="en-US" sz="2600" dirty="0">
                <a:latin typeface="Open Sans"/>
                <a:ea typeface="Verdana" panose="020B0604030504040204" pitchFamily="34" charset="0"/>
                <a:cs typeface="Verdana" panose="020B0604030504040204" pitchFamily="34" charset="0"/>
              </a:rPr>
              <a:t>on our behalf, so that we might become </a:t>
            </a:r>
            <a:r>
              <a:rPr lang="en-US" sz="2600" b="1" dirty="0">
                <a:latin typeface="Open Sans"/>
                <a:ea typeface="Verdana" panose="020B0604030504040204" pitchFamily="34" charset="0"/>
                <a:cs typeface="Verdana" panose="020B0604030504040204" pitchFamily="34" charset="0"/>
              </a:rPr>
              <a:t>the righteousness of God </a:t>
            </a:r>
            <a:r>
              <a:rPr lang="en-US" sz="2600" dirty="0">
                <a:latin typeface="Open Sans"/>
                <a:ea typeface="Verdana" panose="020B0604030504040204" pitchFamily="34" charset="0"/>
                <a:cs typeface="Verdana" panose="020B0604030504040204" pitchFamily="34" charset="0"/>
              </a:rPr>
              <a:t>in Him.” (2 Corinthians 5:21)</a:t>
            </a:r>
          </a:p>
        </p:txBody>
      </p:sp>
      <p:sp>
        <p:nvSpPr>
          <p:cNvPr id="5" name="TextBox 12"/>
          <p:cNvSpPr txBox="1"/>
          <p:nvPr/>
        </p:nvSpPr>
        <p:spPr>
          <a:xfrm>
            <a:off x="1207008" y="28956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“…wisdom is vindicated by her deeds.” (Matt. 11:19)</a:t>
            </a:r>
          </a:p>
        </p:txBody>
      </p:sp>
      <p:grpSp>
        <p:nvGrpSpPr>
          <p:cNvPr id="2" name="Group 1"/>
          <p:cNvGrpSpPr/>
          <p:nvPr/>
        </p:nvGrpSpPr>
        <p:grpSpPr>
          <a:xfrm>
            <a:off x="10319" y="381000"/>
            <a:ext cx="8813800" cy="786384"/>
            <a:chOff x="10319" y="381000"/>
            <a:chExt cx="8813800" cy="786384"/>
          </a:xfrm>
        </p:grpSpPr>
        <p:sp>
          <p:nvSpPr>
            <p:cNvPr id="8" name="Rectangle 7"/>
            <p:cNvSpPr/>
            <p:nvPr/>
          </p:nvSpPr>
          <p:spPr>
            <a:xfrm>
              <a:off x="4633119" y="381000"/>
              <a:ext cx="4191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482025"/>
              <a:ext cx="8661400" cy="584775"/>
            </a:xfrm>
            <a:prstGeom prst="rect">
              <a:avLst/>
            </a:prstGeom>
            <a:noFill/>
            <a:ln>
              <a:noFill/>
            </a:ln>
            <a:effectLst>
              <a:softEdge rad="317500"/>
            </a:effectLst>
          </p:spPr>
          <p:txBody>
            <a:bodyPr wrap="square" rtlCol="0">
              <a:sp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The Great Exchange </a:t>
              </a:r>
              <a:r>
                <a:rPr lang="en-US" sz="3200" b="1" dirty="0">
                  <a:solidFill>
                    <a:schemeClr val="bg1"/>
                  </a:solidFill>
                  <a:latin typeface="Open Sans"/>
                  <a:ea typeface="Verdana" panose="020B0604030504040204" pitchFamily="34" charset="0"/>
                  <a:cs typeface="Verdana" panose="020B0604030504040204" pitchFamily="34" charset="0"/>
                </a:rPr>
                <a:t>(2 Corinthians 5:21)</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All of us like sheep have gone astray</a:t>
            </a:r>
            <a:r>
              <a:rPr lang="en-US" sz="2600" dirty="0">
                <a:latin typeface="Open Sans"/>
                <a:ea typeface="Verdana" panose="020B0604030504040204" pitchFamily="34" charset="0"/>
                <a:cs typeface="Verdana" panose="020B0604030504040204" pitchFamily="34" charset="0"/>
              </a:rPr>
              <a:t>, each of us has turned to his own way; but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has caused the iniquity of us all to fall on Him.” (Isaiah 53:6)</a:t>
            </a:r>
          </a:p>
        </p:txBody>
      </p:sp>
      <p:grpSp>
        <p:nvGrpSpPr>
          <p:cNvPr id="5" name="Group 4"/>
          <p:cNvGrpSpPr/>
          <p:nvPr/>
        </p:nvGrpSpPr>
        <p:grpSpPr>
          <a:xfrm>
            <a:off x="0" y="381000"/>
            <a:ext cx="10500519" cy="800219"/>
            <a:chOff x="0" y="381000"/>
            <a:chExt cx="10500519" cy="800219"/>
          </a:xfrm>
        </p:grpSpPr>
        <p:sp>
          <p:nvSpPr>
            <p:cNvPr id="7" name="Rectangle 6"/>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44065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“In the seventh month, on the seventeenth day of the month, the ark </a:t>
            </a:r>
            <a:r>
              <a:rPr lang="en-US" sz="2600" b="1" dirty="0">
                <a:latin typeface="Open Sans"/>
                <a:ea typeface="Verdana" panose="020B0604030504040204" pitchFamily="34" charset="0"/>
                <a:cs typeface="Verdana" panose="020B0604030504040204" pitchFamily="34" charset="0"/>
              </a:rPr>
              <a:t>rested upon the mountains of Ararat</a:t>
            </a:r>
            <a:r>
              <a:rPr lang="en-US" sz="2600" dirty="0">
                <a:latin typeface="Open Sans"/>
                <a:ea typeface="Verdana" panose="020B0604030504040204" pitchFamily="34" charset="0"/>
                <a:cs typeface="Verdana" panose="020B0604030504040204" pitchFamily="34" charset="0"/>
              </a:rPr>
              <a:t>.” (Gen. 8:4)</a:t>
            </a:r>
          </a:p>
        </p:txBody>
      </p:sp>
      <p:sp>
        <p:nvSpPr>
          <p:cNvPr id="8" name="TextBox 12"/>
          <p:cNvSpPr txBox="1"/>
          <p:nvPr/>
        </p:nvSpPr>
        <p:spPr>
          <a:xfrm>
            <a:off x="1207008" y="2514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“Now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said to Abram, ‘Go forth from your country, and from your relatives and from your father’s house, </a:t>
            </a:r>
            <a:r>
              <a:rPr lang="en-US" sz="2600" b="1" dirty="0">
                <a:latin typeface="Open Sans"/>
                <a:ea typeface="Verdana" panose="020B0604030504040204" pitchFamily="34" charset="0"/>
                <a:cs typeface="Verdana" panose="020B0604030504040204" pitchFamily="34" charset="0"/>
              </a:rPr>
              <a:t>to the land which I will show you</a:t>
            </a:r>
            <a:r>
              <a:rPr lang="en-US" sz="2600" dirty="0">
                <a:latin typeface="Open Sans"/>
                <a:ea typeface="Verdana" panose="020B0604030504040204" pitchFamily="34" charset="0"/>
                <a:cs typeface="Verdana" panose="020B0604030504040204" pitchFamily="34" charset="0"/>
              </a:rPr>
              <a:t>.” (Gen. 12:1)</a:t>
            </a:r>
          </a:p>
        </p:txBody>
      </p:sp>
      <p:sp>
        <p:nvSpPr>
          <p:cNvPr id="7" name="TextBox 12"/>
          <p:cNvSpPr txBox="1"/>
          <p:nvPr/>
        </p:nvSpPr>
        <p:spPr>
          <a:xfrm>
            <a:off x="1207008" y="39624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“All these </a:t>
            </a:r>
            <a:r>
              <a:rPr lang="en-US" sz="2600" b="1" dirty="0">
                <a:latin typeface="Open Sans"/>
                <a:ea typeface="Verdana" panose="020B0604030504040204" pitchFamily="34" charset="0"/>
                <a:cs typeface="Verdana" panose="020B0604030504040204" pitchFamily="34" charset="0"/>
              </a:rPr>
              <a:t>died in faith</a:t>
            </a:r>
            <a:r>
              <a:rPr lang="en-US" sz="2600" dirty="0">
                <a:latin typeface="Open Sans"/>
                <a:ea typeface="Verdana" panose="020B0604030504040204" pitchFamily="34" charset="0"/>
                <a:cs typeface="Verdana" panose="020B0604030504040204" pitchFamily="34" charset="0"/>
              </a:rPr>
              <a:t>, without receiving the promises, but </a:t>
            </a:r>
            <a:r>
              <a:rPr lang="en-US" sz="2600" b="1" dirty="0">
                <a:latin typeface="Open Sans"/>
                <a:ea typeface="Verdana" panose="020B0604030504040204" pitchFamily="34" charset="0"/>
                <a:cs typeface="Verdana" panose="020B0604030504040204" pitchFamily="34" charset="0"/>
              </a:rPr>
              <a:t>having seen them </a:t>
            </a:r>
            <a:r>
              <a:rPr lang="en-US" sz="2600" dirty="0">
                <a:latin typeface="Open Sans"/>
                <a:ea typeface="Verdana" panose="020B0604030504040204" pitchFamily="34" charset="0"/>
                <a:cs typeface="Verdana" panose="020B0604030504040204" pitchFamily="34" charset="0"/>
              </a:rPr>
              <a:t>and having welcomed them from a distance, and having confessed that they were </a:t>
            </a:r>
            <a:r>
              <a:rPr lang="en-US" sz="2600" b="1" dirty="0">
                <a:latin typeface="Open Sans"/>
                <a:ea typeface="Verdana" panose="020B0604030504040204" pitchFamily="34" charset="0"/>
                <a:cs typeface="Verdana" panose="020B0604030504040204" pitchFamily="34" charset="0"/>
              </a:rPr>
              <a:t>strangers and exiles on the earth</a:t>
            </a:r>
            <a:r>
              <a:rPr lang="en-US" sz="2600" dirty="0">
                <a:latin typeface="Open Sans"/>
                <a:ea typeface="Verdana" panose="020B0604030504040204" pitchFamily="34" charset="0"/>
                <a:cs typeface="Verdana" panose="020B0604030504040204" pitchFamily="34" charset="0"/>
              </a:rPr>
              <a:t>… Therefore God…has </a:t>
            </a:r>
            <a:r>
              <a:rPr lang="en-US" sz="2600" b="1" dirty="0">
                <a:latin typeface="Open Sans"/>
                <a:ea typeface="Verdana" panose="020B0604030504040204" pitchFamily="34" charset="0"/>
                <a:cs typeface="Verdana" panose="020B0604030504040204" pitchFamily="34" charset="0"/>
              </a:rPr>
              <a:t>prepared a city for them</a:t>
            </a:r>
            <a:r>
              <a:rPr lang="en-US" sz="2600" dirty="0">
                <a:latin typeface="Open Sans"/>
                <a:ea typeface="Verdana" panose="020B0604030504040204" pitchFamily="34" charset="0"/>
                <a:cs typeface="Verdana" panose="020B0604030504040204" pitchFamily="34" charset="0"/>
              </a:rPr>
              <a:t>.” (Heb. 11:13-16)</a:t>
            </a:r>
          </a:p>
        </p:txBody>
      </p:sp>
      <p:grpSp>
        <p:nvGrpSpPr>
          <p:cNvPr id="9" name="Group 8"/>
          <p:cNvGrpSpPr/>
          <p:nvPr/>
        </p:nvGrpSpPr>
        <p:grpSpPr>
          <a:xfrm>
            <a:off x="0" y="381000"/>
            <a:ext cx="10500519" cy="800219"/>
            <a:chOff x="0" y="381000"/>
            <a:chExt cx="10500519" cy="800219"/>
          </a:xfrm>
        </p:grpSpPr>
        <p:sp>
          <p:nvSpPr>
            <p:cNvPr id="10" name="Rectangle 9"/>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371255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“…others were tortured, not accepting their release, so that they might obtain a better resurrection…destitute, afflicted, ill-treated…</a:t>
            </a:r>
            <a:r>
              <a:rPr lang="en-US" sz="2600" b="1" dirty="0">
                <a:latin typeface="Open Sans"/>
                <a:ea typeface="Verdana" panose="020B0604030504040204" pitchFamily="34" charset="0"/>
                <a:cs typeface="Verdana" panose="020B0604030504040204" pitchFamily="34" charset="0"/>
              </a:rPr>
              <a:t>wandering in deserts and mountains and caves and holes in the ground</a:t>
            </a:r>
            <a:r>
              <a:rPr lang="en-US" sz="2600" dirty="0">
                <a:latin typeface="Open Sans"/>
                <a:ea typeface="Verdana" panose="020B0604030504040204" pitchFamily="34" charset="0"/>
                <a:cs typeface="Verdana" panose="020B0604030504040204" pitchFamily="34" charset="0"/>
              </a:rPr>
              <a:t>.” (Heb. 11:35-38)</a:t>
            </a:r>
          </a:p>
        </p:txBody>
      </p:sp>
      <p:grpSp>
        <p:nvGrpSpPr>
          <p:cNvPr id="5" name="Group 4"/>
          <p:cNvGrpSpPr/>
          <p:nvPr/>
        </p:nvGrpSpPr>
        <p:grpSpPr>
          <a:xfrm>
            <a:off x="0" y="381000"/>
            <a:ext cx="10500519" cy="800219"/>
            <a:chOff x="0" y="381000"/>
            <a:chExt cx="10500519" cy="800219"/>
          </a:xfrm>
        </p:grpSpPr>
        <p:sp>
          <p:nvSpPr>
            <p:cNvPr id="6" name="Rectangle 5"/>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225906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did not take away the </a:t>
            </a:r>
            <a:r>
              <a:rPr lang="en-US" sz="2600" b="1" dirty="0">
                <a:latin typeface="Open Sans"/>
                <a:ea typeface="Verdana" panose="020B0604030504040204" pitchFamily="34" charset="0"/>
                <a:cs typeface="Verdana" panose="020B0604030504040204" pitchFamily="34" charset="0"/>
              </a:rPr>
              <a:t>pillar of cloud </a:t>
            </a:r>
            <a:r>
              <a:rPr lang="en-US" sz="2600" dirty="0">
                <a:latin typeface="Open Sans"/>
                <a:ea typeface="Verdana" panose="020B0604030504040204" pitchFamily="34" charset="0"/>
                <a:cs typeface="Verdana" panose="020B0604030504040204" pitchFamily="34" charset="0"/>
              </a:rPr>
              <a:t>by day, nor the </a:t>
            </a:r>
            <a:r>
              <a:rPr lang="en-US" sz="2600" b="1" dirty="0">
                <a:latin typeface="Open Sans"/>
                <a:ea typeface="Verdana" panose="020B0604030504040204" pitchFamily="34" charset="0"/>
                <a:cs typeface="Verdana" panose="020B0604030504040204" pitchFamily="34" charset="0"/>
              </a:rPr>
              <a:t>pillar of fire </a:t>
            </a:r>
            <a:r>
              <a:rPr lang="en-US" sz="2600" dirty="0">
                <a:latin typeface="Open Sans"/>
                <a:ea typeface="Verdana" panose="020B0604030504040204" pitchFamily="34" charset="0"/>
                <a:cs typeface="Verdana" panose="020B0604030504040204" pitchFamily="34" charset="0"/>
              </a:rPr>
              <a:t>by night, from before the people.” (Ex. 13:22)</a:t>
            </a:r>
          </a:p>
        </p:txBody>
      </p:sp>
      <p:sp>
        <p:nvSpPr>
          <p:cNvPr id="5" name="TextBox 12"/>
          <p:cNvSpPr txBox="1"/>
          <p:nvPr/>
        </p:nvSpPr>
        <p:spPr>
          <a:xfrm>
            <a:off x="1207008" y="24384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God spoke all these words, saying, ‘I am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your God, who brought you out of the land of Egypt, out of the house of slavery. </a:t>
            </a:r>
            <a:r>
              <a:rPr lang="en-US" sz="2600" b="1" dirty="0">
                <a:latin typeface="Open Sans"/>
                <a:ea typeface="Verdana" panose="020B0604030504040204" pitchFamily="34" charset="0"/>
                <a:cs typeface="Verdana" panose="020B0604030504040204" pitchFamily="34" charset="0"/>
              </a:rPr>
              <a:t>You shall have no other gods before Me</a:t>
            </a:r>
            <a:r>
              <a:rPr lang="en-US" sz="2600" dirty="0">
                <a:latin typeface="Open Sans"/>
                <a:ea typeface="Verdana" panose="020B0604030504040204" pitchFamily="34" charset="0"/>
                <a:cs typeface="Verdana" panose="020B0604030504040204" pitchFamily="34" charset="0"/>
              </a:rPr>
              <a:t>.’” (Ex. 20:1-3)</a:t>
            </a:r>
          </a:p>
        </p:txBody>
      </p:sp>
      <p:grpSp>
        <p:nvGrpSpPr>
          <p:cNvPr id="6" name="Group 5"/>
          <p:cNvGrpSpPr/>
          <p:nvPr/>
        </p:nvGrpSpPr>
        <p:grpSpPr>
          <a:xfrm>
            <a:off x="0" y="381000"/>
            <a:ext cx="10500519" cy="800219"/>
            <a:chOff x="0" y="381000"/>
            <a:chExt cx="10500519" cy="800219"/>
          </a:xfrm>
        </p:grpSpPr>
        <p:sp>
          <p:nvSpPr>
            <p:cNvPr id="7" name="Rectangle 6"/>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152219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1527048"/>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“Surely all the men who have seen My glory and My signs which I performed in Egypt and in the wilderness, yet have put Me to the test these ten times and have not listened to My voice, </a:t>
            </a:r>
            <a:r>
              <a:rPr lang="en-US" sz="2600" b="1" dirty="0">
                <a:latin typeface="Open Sans"/>
                <a:ea typeface="Verdana" panose="020B0604030504040204" pitchFamily="34" charset="0"/>
                <a:cs typeface="Verdana" panose="020B0604030504040204" pitchFamily="34" charset="0"/>
              </a:rPr>
              <a:t>shall by no means see the land </a:t>
            </a:r>
            <a:r>
              <a:rPr lang="en-US" sz="2600" dirty="0">
                <a:latin typeface="Open Sans"/>
                <a:ea typeface="Verdana" panose="020B0604030504040204" pitchFamily="34" charset="0"/>
                <a:cs typeface="Verdana" panose="020B0604030504040204" pitchFamily="34" charset="0"/>
              </a:rPr>
              <a:t>which I swore to their fathers, nor shall any of those who spurned Me see it.” (Num. 14:22-23)</a:t>
            </a:r>
          </a:p>
        </p:txBody>
      </p:sp>
      <p:sp>
        <p:nvSpPr>
          <p:cNvPr id="5" name="TextBox 12"/>
          <p:cNvSpPr txBox="1"/>
          <p:nvPr/>
        </p:nvSpPr>
        <p:spPr>
          <a:xfrm>
            <a:off x="1207008" y="37338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the </a:t>
            </a:r>
            <a:r>
              <a:rPr lang="en-US" sz="2600" cap="small" dirty="0">
                <a:latin typeface="Open Sans"/>
                <a:ea typeface="Verdana" panose="020B0604030504040204" pitchFamily="34" charset="0"/>
                <a:cs typeface="Verdana" panose="020B0604030504040204" pitchFamily="34" charset="0"/>
              </a:rPr>
              <a:t>Lord’s</a:t>
            </a:r>
            <a:r>
              <a:rPr lang="en-US" sz="2600" dirty="0">
                <a:latin typeface="Open Sans"/>
                <a:ea typeface="Verdana" panose="020B0604030504040204" pitchFamily="34" charset="0"/>
                <a:cs typeface="Verdana" panose="020B0604030504040204" pitchFamily="34" charset="0"/>
              </a:rPr>
              <a:t> anger burned against Israel, and He made them </a:t>
            </a:r>
            <a:r>
              <a:rPr lang="en-US" sz="2600" b="1" dirty="0">
                <a:latin typeface="Open Sans"/>
                <a:ea typeface="Verdana" panose="020B0604030504040204" pitchFamily="34" charset="0"/>
                <a:cs typeface="Verdana" panose="020B0604030504040204" pitchFamily="34" charset="0"/>
              </a:rPr>
              <a:t>wander in the wilderness forty years</a:t>
            </a:r>
            <a:r>
              <a:rPr lang="en-US" sz="2600" dirty="0">
                <a:latin typeface="Open Sans"/>
                <a:ea typeface="Verdana" panose="020B0604030504040204" pitchFamily="34" charset="0"/>
                <a:cs typeface="Verdana" panose="020B0604030504040204" pitchFamily="34" charset="0"/>
              </a:rPr>
              <a:t>, until the </a:t>
            </a:r>
            <a:r>
              <a:rPr lang="en-US" sz="2600" b="1" dirty="0">
                <a:latin typeface="Open Sans"/>
                <a:ea typeface="Verdana" panose="020B0604030504040204" pitchFamily="34" charset="0"/>
                <a:cs typeface="Verdana" panose="020B0604030504040204" pitchFamily="34" charset="0"/>
              </a:rPr>
              <a:t>entire generation </a:t>
            </a:r>
            <a:r>
              <a:rPr lang="en-US" sz="2600" dirty="0">
                <a:latin typeface="Open Sans"/>
                <a:ea typeface="Verdana" panose="020B0604030504040204" pitchFamily="34" charset="0"/>
                <a:cs typeface="Verdana" panose="020B0604030504040204" pitchFamily="34" charset="0"/>
              </a:rPr>
              <a:t>of those who had done evil in the sight of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was </a:t>
            </a:r>
            <a:r>
              <a:rPr lang="en-US" sz="2600" b="1" dirty="0">
                <a:latin typeface="Open Sans"/>
                <a:ea typeface="Verdana" panose="020B0604030504040204" pitchFamily="34" charset="0"/>
                <a:cs typeface="Verdana" panose="020B0604030504040204" pitchFamily="34" charset="0"/>
              </a:rPr>
              <a:t>destroyed</a:t>
            </a:r>
            <a:r>
              <a:rPr lang="en-US" sz="2600" dirty="0">
                <a:latin typeface="Open Sans"/>
                <a:ea typeface="Verdana" panose="020B0604030504040204" pitchFamily="34" charset="0"/>
                <a:cs typeface="Verdana" panose="020B0604030504040204" pitchFamily="34" charset="0"/>
              </a:rPr>
              <a:t>.” (Num. 32:13)</a:t>
            </a:r>
          </a:p>
        </p:txBody>
      </p:sp>
      <p:grpSp>
        <p:nvGrpSpPr>
          <p:cNvPr id="6" name="Group 5"/>
          <p:cNvGrpSpPr/>
          <p:nvPr/>
        </p:nvGrpSpPr>
        <p:grpSpPr>
          <a:xfrm>
            <a:off x="0" y="381000"/>
            <a:ext cx="10500519" cy="800219"/>
            <a:chOff x="0" y="381000"/>
            <a:chExt cx="10500519" cy="800219"/>
          </a:xfrm>
        </p:grpSpPr>
        <p:sp>
          <p:nvSpPr>
            <p:cNvPr id="7" name="Rectangle 6"/>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163437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 have </a:t>
            </a:r>
            <a:r>
              <a:rPr lang="en-US" sz="2600" b="1" dirty="0">
                <a:latin typeface="Open Sans"/>
                <a:ea typeface="Verdana" panose="020B0604030504040204" pitchFamily="34" charset="0"/>
                <a:cs typeface="Verdana" panose="020B0604030504040204" pitchFamily="34" charset="0"/>
              </a:rPr>
              <a:t>taken account of my wanderings</a:t>
            </a:r>
            <a:r>
              <a:rPr lang="en-US" sz="2600" dirty="0">
                <a:latin typeface="Open Sans"/>
                <a:ea typeface="Verdana" panose="020B0604030504040204" pitchFamily="34" charset="0"/>
                <a:cs typeface="Verdana" panose="020B0604030504040204" pitchFamily="34" charset="0"/>
              </a:rPr>
              <a:t>; put my </a:t>
            </a:r>
            <a:r>
              <a:rPr lang="en-US" sz="2600" b="1" dirty="0">
                <a:latin typeface="Open Sans"/>
                <a:ea typeface="Verdana" panose="020B0604030504040204" pitchFamily="34" charset="0"/>
                <a:cs typeface="Verdana" panose="020B0604030504040204" pitchFamily="34" charset="0"/>
              </a:rPr>
              <a:t>tears in Your bottle</a:t>
            </a:r>
            <a:r>
              <a:rPr lang="en-US" sz="2600" dirty="0">
                <a:latin typeface="Open Sans"/>
                <a:ea typeface="Verdana" panose="020B0604030504040204" pitchFamily="34" charset="0"/>
                <a:cs typeface="Verdana" panose="020B0604030504040204" pitchFamily="34" charset="0"/>
              </a:rPr>
              <a:t>. Are they not in Your book?” (Psalm 56:8)</a:t>
            </a:r>
          </a:p>
        </p:txBody>
      </p:sp>
      <p:sp>
        <p:nvSpPr>
          <p:cNvPr id="5" name="TextBox 12"/>
          <p:cNvSpPr txBox="1"/>
          <p:nvPr/>
        </p:nvSpPr>
        <p:spPr>
          <a:xfrm>
            <a:off x="1207008" y="2590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humbled you and let you be hungry, and </a:t>
            </a:r>
            <a:r>
              <a:rPr lang="en-US" sz="2600" b="1" dirty="0">
                <a:latin typeface="Open Sans"/>
                <a:ea typeface="Verdana" panose="020B0604030504040204" pitchFamily="34" charset="0"/>
                <a:cs typeface="Verdana" panose="020B0604030504040204" pitchFamily="34" charset="0"/>
              </a:rPr>
              <a:t>fed you with manna</a:t>
            </a:r>
            <a:r>
              <a:rPr lang="en-US" sz="2600" dirty="0">
                <a:latin typeface="Open Sans"/>
                <a:ea typeface="Verdana" panose="020B0604030504040204" pitchFamily="34" charset="0"/>
                <a:cs typeface="Verdana" panose="020B0604030504040204" pitchFamily="34" charset="0"/>
              </a:rPr>
              <a:t> … Your </a:t>
            </a:r>
            <a:r>
              <a:rPr lang="en-US" sz="2600" b="1" dirty="0">
                <a:latin typeface="Open Sans"/>
                <a:ea typeface="Verdana" panose="020B0604030504040204" pitchFamily="34" charset="0"/>
                <a:cs typeface="Verdana" panose="020B0604030504040204" pitchFamily="34" charset="0"/>
              </a:rPr>
              <a:t>clothing did not wear out </a:t>
            </a:r>
            <a:r>
              <a:rPr lang="en-US" sz="2600" dirty="0">
                <a:latin typeface="Open Sans"/>
                <a:ea typeface="Verdana" panose="020B0604030504040204" pitchFamily="34" charset="0"/>
                <a:cs typeface="Verdana" panose="020B0604030504040204" pitchFamily="34" charset="0"/>
              </a:rPr>
              <a:t>on you, </a:t>
            </a:r>
            <a:r>
              <a:rPr lang="en-US" sz="2600" b="1" dirty="0">
                <a:latin typeface="Open Sans"/>
                <a:ea typeface="Verdana" panose="020B0604030504040204" pitchFamily="34" charset="0"/>
                <a:cs typeface="Verdana" panose="020B0604030504040204" pitchFamily="34" charset="0"/>
              </a:rPr>
              <a:t>nor did your foot swell </a:t>
            </a:r>
            <a:r>
              <a:rPr lang="en-US" sz="2600" dirty="0">
                <a:latin typeface="Open Sans"/>
                <a:ea typeface="Verdana" panose="020B0604030504040204" pitchFamily="34" charset="0"/>
                <a:cs typeface="Verdana" panose="020B0604030504040204" pitchFamily="34" charset="0"/>
              </a:rPr>
              <a:t>these forty years.” (Deut. 8:3-4)</a:t>
            </a:r>
          </a:p>
        </p:txBody>
      </p:sp>
      <p:grpSp>
        <p:nvGrpSpPr>
          <p:cNvPr id="6" name="Group 5"/>
          <p:cNvGrpSpPr/>
          <p:nvPr/>
        </p:nvGrpSpPr>
        <p:grpSpPr>
          <a:xfrm>
            <a:off x="0" y="381000"/>
            <a:ext cx="10500519" cy="800219"/>
            <a:chOff x="0" y="381000"/>
            <a:chExt cx="10500519" cy="800219"/>
          </a:xfrm>
        </p:grpSpPr>
        <p:sp>
          <p:nvSpPr>
            <p:cNvPr id="7" name="Rectangle 6"/>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252070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“…Those who had escaped from the sword </a:t>
            </a:r>
            <a:r>
              <a:rPr lang="en-US" sz="2600" b="1" dirty="0">
                <a:latin typeface="Open Sans"/>
                <a:ea typeface="Verdana" panose="020B0604030504040204" pitchFamily="34" charset="0"/>
                <a:cs typeface="Verdana" panose="020B0604030504040204" pitchFamily="34" charset="0"/>
              </a:rPr>
              <a:t>he carried away to Babylon</a:t>
            </a:r>
            <a:r>
              <a:rPr lang="en-US" sz="2600" dirty="0">
                <a:latin typeface="Open Sans"/>
                <a:ea typeface="Verdana" panose="020B0604030504040204" pitchFamily="34" charset="0"/>
                <a:cs typeface="Verdana" panose="020B0604030504040204" pitchFamily="34" charset="0"/>
              </a:rPr>
              <a:t>; and they were servants to him and to his sons until the rule of the kingdom of Persia.” (2 Chron. 36:19-20)</a:t>
            </a:r>
          </a:p>
        </p:txBody>
      </p:sp>
      <p:sp>
        <p:nvSpPr>
          <p:cNvPr id="5" name="TextBox 12"/>
          <p:cNvSpPr txBox="1"/>
          <p:nvPr/>
        </p:nvSpPr>
        <p:spPr>
          <a:xfrm>
            <a:off x="1207008" y="2895600"/>
            <a:ext cx="10442448" cy="289310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And the son said to him, ‘Father, I have sinned against heaven and in your sight; I am no longer worthy to be called your son.’ But the father said to his slaves, ‘Quickly bring out the best robe and put it on him, and put a ring on his hand and sandals on his feet; and bring the fattened calf, kill it, and let us eat and celebrate; for </a:t>
            </a:r>
            <a:r>
              <a:rPr lang="en-US" sz="2600" b="1" dirty="0">
                <a:latin typeface="Open Sans"/>
                <a:ea typeface="Verdana" panose="020B0604030504040204" pitchFamily="34" charset="0"/>
                <a:cs typeface="Verdana" panose="020B0604030504040204" pitchFamily="34" charset="0"/>
              </a:rPr>
              <a:t>this son of mine was dead and has come to life again</a:t>
            </a:r>
            <a:r>
              <a:rPr lang="en-US" sz="2600" dirty="0">
                <a:latin typeface="Open Sans"/>
                <a:ea typeface="Verdana" panose="020B0604030504040204" pitchFamily="34" charset="0"/>
                <a:cs typeface="Verdana" panose="020B0604030504040204" pitchFamily="34" charset="0"/>
              </a:rPr>
              <a:t>; he was lost and has been found.’ And they began to celebrate.” (Luke 15:21-24)</a:t>
            </a:r>
          </a:p>
        </p:txBody>
      </p:sp>
      <p:grpSp>
        <p:nvGrpSpPr>
          <p:cNvPr id="6" name="Group 5"/>
          <p:cNvGrpSpPr/>
          <p:nvPr/>
        </p:nvGrpSpPr>
        <p:grpSpPr>
          <a:xfrm>
            <a:off x="0" y="381000"/>
            <a:ext cx="10500519" cy="800219"/>
            <a:chOff x="0" y="381000"/>
            <a:chExt cx="10500519" cy="800219"/>
          </a:xfrm>
        </p:grpSpPr>
        <p:sp>
          <p:nvSpPr>
            <p:cNvPr id="7" name="Rectangle 6"/>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7655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said, ‘I am a voice of one crying in the wilderness, “</a:t>
            </a:r>
            <a:r>
              <a:rPr lang="en-US" sz="2600" b="1" dirty="0">
                <a:latin typeface="Open Sans"/>
                <a:ea typeface="Verdana" panose="020B0604030504040204" pitchFamily="34" charset="0"/>
                <a:cs typeface="Verdana" panose="020B0604030504040204" pitchFamily="34" charset="0"/>
              </a:rPr>
              <a:t>Make straight the way </a:t>
            </a:r>
            <a:r>
              <a:rPr lang="en-US" sz="2600" dirty="0">
                <a:latin typeface="Open Sans"/>
                <a:ea typeface="Verdana" panose="020B0604030504040204" pitchFamily="34" charset="0"/>
                <a:cs typeface="Verdana" panose="020B0604030504040204" pitchFamily="34" charset="0"/>
              </a:rPr>
              <a:t>of the Lord,” as Isaiah the prophet said.’” (John 1:23)</a:t>
            </a:r>
          </a:p>
        </p:txBody>
      </p:sp>
      <p:sp>
        <p:nvSpPr>
          <p:cNvPr id="5" name="TextBox 12"/>
          <p:cNvSpPr txBox="1"/>
          <p:nvPr/>
        </p:nvSpPr>
        <p:spPr>
          <a:xfrm>
            <a:off x="1207008" y="25935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Jesus again spoke to them, saying, ‘</a:t>
            </a:r>
            <a:r>
              <a:rPr lang="en-US" sz="2600" b="1" dirty="0">
                <a:latin typeface="Open Sans"/>
                <a:ea typeface="Verdana" panose="020B0604030504040204" pitchFamily="34" charset="0"/>
                <a:cs typeface="Verdana" panose="020B0604030504040204" pitchFamily="34" charset="0"/>
              </a:rPr>
              <a:t>I am the Light of the world</a:t>
            </a:r>
            <a:r>
              <a:rPr lang="en-US" sz="2600" dirty="0">
                <a:latin typeface="Open Sans"/>
                <a:ea typeface="Verdana" panose="020B0604030504040204" pitchFamily="34" charset="0"/>
                <a:cs typeface="Verdana" panose="020B0604030504040204" pitchFamily="34" charset="0"/>
              </a:rPr>
              <a:t>; he who follows Me will </a:t>
            </a:r>
            <a:r>
              <a:rPr lang="en-US" sz="2600" b="1" dirty="0">
                <a:latin typeface="Open Sans"/>
                <a:ea typeface="Verdana" panose="020B0604030504040204" pitchFamily="34" charset="0"/>
                <a:cs typeface="Verdana" panose="020B0604030504040204" pitchFamily="34" charset="0"/>
              </a:rPr>
              <a:t>not walk in the darkness</a:t>
            </a:r>
            <a:r>
              <a:rPr lang="en-US" sz="2600" dirty="0">
                <a:latin typeface="Open Sans"/>
                <a:ea typeface="Verdana" panose="020B0604030504040204" pitchFamily="34" charset="0"/>
                <a:cs typeface="Verdana" panose="020B0604030504040204" pitchFamily="34" charset="0"/>
              </a:rPr>
              <a:t>, but will have the Light of life.” (John 8:12)</a:t>
            </a:r>
          </a:p>
        </p:txBody>
      </p:sp>
      <p:sp>
        <p:nvSpPr>
          <p:cNvPr id="6" name="TextBox 12"/>
          <p:cNvSpPr txBox="1"/>
          <p:nvPr/>
        </p:nvSpPr>
        <p:spPr>
          <a:xfrm>
            <a:off x="1207008" y="4038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next day [John] saw Jesus coming to him and said, ‘Behold, the Lamb of God who </a:t>
            </a:r>
            <a:r>
              <a:rPr lang="en-US" sz="2600" b="1" dirty="0">
                <a:latin typeface="Open Sans"/>
                <a:ea typeface="Verdana" panose="020B0604030504040204" pitchFamily="34" charset="0"/>
                <a:cs typeface="Verdana" panose="020B0604030504040204" pitchFamily="34" charset="0"/>
              </a:rPr>
              <a:t>takes away the sin of the world</a:t>
            </a:r>
            <a:r>
              <a:rPr lang="en-US" sz="2600" dirty="0">
                <a:latin typeface="Open Sans"/>
                <a:ea typeface="Verdana" panose="020B0604030504040204" pitchFamily="34" charset="0"/>
                <a:cs typeface="Verdana" panose="020B0604030504040204" pitchFamily="34" charset="0"/>
              </a:rPr>
              <a:t>!’” (John 1:29)</a:t>
            </a:r>
          </a:p>
        </p:txBody>
      </p:sp>
      <p:sp>
        <p:nvSpPr>
          <p:cNvPr id="7" name="TextBox 12"/>
          <p:cNvSpPr txBox="1"/>
          <p:nvPr/>
        </p:nvSpPr>
        <p:spPr>
          <a:xfrm>
            <a:off x="1207008" y="51054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said to him, ‘I am the way, and the truth, and the life; </a:t>
            </a:r>
            <a:r>
              <a:rPr lang="en-US" sz="2600" b="1" dirty="0">
                <a:latin typeface="Open Sans"/>
                <a:ea typeface="Verdana" panose="020B0604030504040204" pitchFamily="34" charset="0"/>
                <a:cs typeface="Verdana" panose="020B0604030504040204" pitchFamily="34" charset="0"/>
              </a:rPr>
              <a:t>no one comes to the Father but through Me</a:t>
            </a:r>
            <a:r>
              <a:rPr lang="en-US" sz="2600" dirty="0">
                <a:latin typeface="Open Sans"/>
                <a:ea typeface="Verdana" panose="020B0604030504040204" pitchFamily="34" charset="0"/>
                <a:cs typeface="Verdana" panose="020B0604030504040204" pitchFamily="34" charset="0"/>
              </a:rPr>
              <a:t>.’” (John 14:6)</a:t>
            </a:r>
          </a:p>
        </p:txBody>
      </p:sp>
      <p:grpSp>
        <p:nvGrpSpPr>
          <p:cNvPr id="9" name="Group 8"/>
          <p:cNvGrpSpPr/>
          <p:nvPr/>
        </p:nvGrpSpPr>
        <p:grpSpPr>
          <a:xfrm>
            <a:off x="0" y="381000"/>
            <a:ext cx="10500519" cy="800219"/>
            <a:chOff x="0" y="381000"/>
            <a:chExt cx="10500519" cy="800219"/>
          </a:xfrm>
        </p:grpSpPr>
        <p:sp>
          <p:nvSpPr>
            <p:cNvPr id="10" name="Rectangle 9"/>
            <p:cNvSpPr/>
            <p:nvPr/>
          </p:nvSpPr>
          <p:spPr>
            <a:xfrm>
              <a:off x="4633119" y="381000"/>
              <a:ext cx="5867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p:cNvSpPr txBox="1"/>
            <p:nvPr/>
          </p:nvSpPr>
          <p:spPr>
            <a:xfrm>
              <a:off x="0" y="381000"/>
              <a:ext cx="10424320" cy="800219"/>
            </a:xfrm>
            <a:prstGeom prst="rect">
              <a:avLst/>
            </a:prstGeom>
            <a:noFill/>
            <a:ln>
              <a:noFill/>
            </a:ln>
            <a:effectLst>
              <a:softEdge rad="63500"/>
            </a:effectLst>
          </p:spPr>
          <p:txBody>
            <a:bodyPr wrap="square">
              <a:spAutoFit/>
            </a:bodyPr>
            <a:lstStyle/>
            <a:p>
              <a:pPr marL="457200" indent="-457200">
                <a:buFont typeface="+mj-lt"/>
                <a:buAutoNum type="arabicPeriod" startAt="4"/>
                <a:defRPr/>
              </a:pPr>
              <a:r>
                <a:rPr lang="en-US" sz="3200" b="1" dirty="0">
                  <a:solidFill>
                    <a:schemeClr val="bg1"/>
                  </a:solidFill>
                  <a:latin typeface="Open Sans"/>
                  <a:ea typeface="Verdana" panose="020B0604030504040204" pitchFamily="34" charset="0"/>
                  <a:cs typeface="Verdana" panose="020B0604030504040204" pitchFamily="34" charset="0"/>
                </a:rPr>
                <a:t>We exchanged God’s direction for our wandering. </a:t>
              </a:r>
              <a:r>
                <a:rPr lang="en-US" sz="1400" b="1" dirty="0">
                  <a:solidFill>
                    <a:schemeClr val="bg1"/>
                  </a:solidFill>
                  <a:latin typeface="Open Sans"/>
                  <a:ea typeface="Verdana" panose="020B0604030504040204" pitchFamily="34" charset="0"/>
                  <a:cs typeface="Verdana" panose="020B0604030504040204" pitchFamily="34" charset="0"/>
                </a:rPr>
                <a:t>(Numbers 32:13)</a:t>
              </a:r>
            </a:p>
          </p:txBody>
        </p:sp>
      </p:grpSp>
    </p:spTree>
    <p:extLst>
      <p:ext uri="{BB962C8B-B14F-4D97-AF65-F5344CB8AC3E}">
        <p14:creationId xmlns:p14="http://schemas.microsoft.com/office/powerpoint/2010/main" val="40173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[Jesus] said to them, ‘…Did you not know that </a:t>
            </a:r>
            <a:r>
              <a:rPr lang="en-US" sz="2600" b="1" dirty="0">
                <a:latin typeface="Open Sans"/>
                <a:ea typeface="Verdana" panose="020B0604030504040204" pitchFamily="34" charset="0"/>
                <a:cs typeface="Verdana" panose="020B0604030504040204" pitchFamily="34" charset="0"/>
              </a:rPr>
              <a:t>I had to be in My Father’s house</a:t>
            </a:r>
            <a:r>
              <a:rPr lang="en-US" sz="2600" dirty="0">
                <a:latin typeface="Open Sans"/>
                <a:ea typeface="Verdana" panose="020B0604030504040204" pitchFamily="34" charset="0"/>
                <a:cs typeface="Verdana" panose="020B0604030504040204" pitchFamily="34" charset="0"/>
              </a:rPr>
              <a:t>?’” (Luke 2:49)</a:t>
            </a:r>
          </a:p>
        </p:txBody>
      </p:sp>
      <p:sp>
        <p:nvSpPr>
          <p:cNvPr id="5" name="TextBox 12"/>
          <p:cNvSpPr txBox="1"/>
          <p:nvPr/>
        </p:nvSpPr>
        <p:spPr>
          <a:xfrm>
            <a:off x="1207008" y="2514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God did </a:t>
            </a:r>
            <a:r>
              <a:rPr lang="en-US" sz="2600" b="1" dirty="0">
                <a:latin typeface="Open Sans"/>
                <a:ea typeface="Verdana" panose="020B0604030504040204" pitchFamily="34" charset="0"/>
                <a:cs typeface="Verdana" panose="020B0604030504040204" pitchFamily="34" charset="0"/>
              </a:rPr>
              <a:t>not</a:t>
            </a:r>
            <a:r>
              <a:rPr lang="en-US" sz="2600" dirty="0">
                <a:latin typeface="Open Sans"/>
                <a:ea typeface="Verdana" panose="020B0604030504040204" pitchFamily="34" charset="0"/>
                <a:cs typeface="Verdana" panose="020B0604030504040204" pitchFamily="34" charset="0"/>
              </a:rPr>
              <a:t> send the Son into the world </a:t>
            </a:r>
            <a:r>
              <a:rPr lang="en-US" sz="2600" b="1" dirty="0">
                <a:latin typeface="Open Sans"/>
                <a:ea typeface="Verdana" panose="020B0604030504040204" pitchFamily="34" charset="0"/>
                <a:cs typeface="Verdana" panose="020B0604030504040204" pitchFamily="34" charset="0"/>
              </a:rPr>
              <a:t>to judge the world</a:t>
            </a:r>
            <a:r>
              <a:rPr lang="en-US" sz="2600" dirty="0">
                <a:latin typeface="Open Sans"/>
                <a:ea typeface="Verdana" panose="020B0604030504040204" pitchFamily="34" charset="0"/>
                <a:cs typeface="Verdana" panose="020B0604030504040204" pitchFamily="34" charset="0"/>
              </a:rPr>
              <a:t>, but that the world might </a:t>
            </a:r>
            <a:r>
              <a:rPr lang="en-US" sz="2600" b="1" dirty="0">
                <a:latin typeface="Open Sans"/>
                <a:ea typeface="Verdana" panose="020B0604030504040204" pitchFamily="34" charset="0"/>
                <a:cs typeface="Verdana" panose="020B0604030504040204" pitchFamily="34" charset="0"/>
              </a:rPr>
              <a:t>be saved through Him</a:t>
            </a:r>
            <a:r>
              <a:rPr lang="en-US" sz="2600" dirty="0">
                <a:latin typeface="Open Sans"/>
                <a:ea typeface="Verdana" panose="020B0604030504040204" pitchFamily="34" charset="0"/>
                <a:cs typeface="Verdana" panose="020B0604030504040204" pitchFamily="34" charset="0"/>
              </a:rPr>
              <a:t>.” (John 3:17)</a:t>
            </a:r>
          </a:p>
        </p:txBody>
      </p:sp>
      <p:sp>
        <p:nvSpPr>
          <p:cNvPr id="6" name="TextBox 12"/>
          <p:cNvSpPr txBox="1"/>
          <p:nvPr/>
        </p:nvSpPr>
        <p:spPr>
          <a:xfrm>
            <a:off x="1207008" y="3657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a:t>
            </a:r>
            <a:r>
              <a:rPr lang="en-US" sz="2600" b="1" dirty="0">
                <a:latin typeface="Open Sans"/>
                <a:ea typeface="Verdana" panose="020B0604030504040204" pitchFamily="34" charset="0"/>
                <a:cs typeface="Verdana" panose="020B0604030504040204" pitchFamily="34" charset="0"/>
              </a:rPr>
              <a:t>knowing</a:t>
            </a:r>
            <a:r>
              <a:rPr lang="en-US" sz="2600" dirty="0">
                <a:latin typeface="Open Sans"/>
                <a:ea typeface="Verdana" panose="020B0604030504040204" pitchFamily="34" charset="0"/>
                <a:cs typeface="Verdana" panose="020B0604030504040204" pitchFamily="34" charset="0"/>
              </a:rPr>
              <a:t> that </a:t>
            </a:r>
            <a:r>
              <a:rPr lang="en-US" sz="2600" b="1" dirty="0">
                <a:latin typeface="Open Sans"/>
                <a:ea typeface="Verdana" panose="020B0604030504040204" pitchFamily="34" charset="0"/>
                <a:cs typeface="Verdana" panose="020B0604030504040204" pitchFamily="34" charset="0"/>
              </a:rPr>
              <a:t>His hour had come </a:t>
            </a:r>
            <a:r>
              <a:rPr lang="en-US" sz="2600" dirty="0">
                <a:latin typeface="Open Sans"/>
                <a:ea typeface="Verdana" panose="020B0604030504040204" pitchFamily="34" charset="0"/>
                <a:cs typeface="Verdana" panose="020B0604030504040204" pitchFamily="34" charset="0"/>
              </a:rPr>
              <a:t>…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Jesus, </a:t>
            </a:r>
            <a:r>
              <a:rPr lang="en-US" sz="2600" b="1" dirty="0">
                <a:latin typeface="Open Sans"/>
                <a:ea typeface="Verdana" panose="020B0604030504040204" pitchFamily="34" charset="0"/>
                <a:cs typeface="Verdana" panose="020B0604030504040204" pitchFamily="34" charset="0"/>
              </a:rPr>
              <a:t>knowing</a:t>
            </a:r>
            <a:r>
              <a:rPr lang="en-US" sz="2600" dirty="0">
                <a:latin typeface="Open Sans"/>
                <a:ea typeface="Verdana" panose="020B0604030504040204" pitchFamily="34" charset="0"/>
                <a:cs typeface="Verdana" panose="020B0604030504040204" pitchFamily="34" charset="0"/>
              </a:rPr>
              <a:t> that the </a:t>
            </a:r>
            <a:r>
              <a:rPr lang="en-US" sz="2600" b="1" dirty="0">
                <a:latin typeface="Open Sans"/>
                <a:ea typeface="Verdana" panose="020B0604030504040204" pitchFamily="34" charset="0"/>
                <a:cs typeface="Verdana" panose="020B0604030504040204" pitchFamily="34" charset="0"/>
              </a:rPr>
              <a:t>Father had given all things </a:t>
            </a:r>
            <a:r>
              <a:rPr lang="en-US" sz="2600" dirty="0">
                <a:latin typeface="Open Sans"/>
                <a:ea typeface="Verdana" panose="020B0604030504040204" pitchFamily="34" charset="0"/>
                <a:cs typeface="Verdana" panose="020B0604030504040204" pitchFamily="34" charset="0"/>
              </a:rPr>
              <a:t>into His hands, and that </a:t>
            </a:r>
            <a:r>
              <a:rPr lang="en-US" sz="2600" b="1" dirty="0">
                <a:latin typeface="Open Sans"/>
                <a:ea typeface="Verdana" panose="020B0604030504040204" pitchFamily="34" charset="0"/>
                <a:cs typeface="Verdana" panose="020B0604030504040204" pitchFamily="34" charset="0"/>
              </a:rPr>
              <a:t>He had come forth from God </a:t>
            </a:r>
            <a:r>
              <a:rPr lang="en-US" sz="2600" dirty="0">
                <a:latin typeface="Open Sans"/>
                <a:ea typeface="Verdana" panose="020B0604030504040204" pitchFamily="34" charset="0"/>
                <a:cs typeface="Verdana" panose="020B0604030504040204" pitchFamily="34" charset="0"/>
              </a:rPr>
              <a:t>and was </a:t>
            </a:r>
            <a:r>
              <a:rPr lang="en-US" sz="2600" b="1" dirty="0">
                <a:latin typeface="Open Sans"/>
                <a:ea typeface="Verdana" panose="020B0604030504040204" pitchFamily="34" charset="0"/>
                <a:cs typeface="Verdana" panose="020B0604030504040204" pitchFamily="34" charset="0"/>
              </a:rPr>
              <a:t>going back to God</a:t>
            </a:r>
            <a:r>
              <a:rPr lang="en-US" sz="2600" dirty="0">
                <a:latin typeface="Open Sans"/>
                <a:ea typeface="Verdana" panose="020B0604030504040204" pitchFamily="34" charset="0"/>
                <a:cs typeface="Verdana" panose="020B0604030504040204" pitchFamily="34" charset="0"/>
              </a:rPr>
              <a:t>.” (John 13:1-3)    </a:t>
            </a:r>
          </a:p>
        </p:txBody>
      </p:sp>
      <p:sp>
        <p:nvSpPr>
          <p:cNvPr id="7" name="Rectangle 6"/>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spTree>
    <p:extLst>
      <p:ext uri="{BB962C8B-B14F-4D97-AF65-F5344CB8AC3E}">
        <p14:creationId xmlns:p14="http://schemas.microsoft.com/office/powerpoint/2010/main" val="24985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518159"/>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My flock wandered through all the mountains and on every high hill; My flock was scattered over all the surface of the earth, and </a:t>
            </a:r>
            <a:r>
              <a:rPr lang="en-US" sz="2600" b="1" dirty="0">
                <a:latin typeface="Open Sans"/>
                <a:ea typeface="Verdana" panose="020B0604030504040204" pitchFamily="34" charset="0"/>
                <a:cs typeface="Verdana" panose="020B0604030504040204" pitchFamily="34" charset="0"/>
              </a:rPr>
              <a:t>there was no one to search or seek for them</a:t>
            </a:r>
            <a:r>
              <a:rPr lang="en-US" sz="2600" dirty="0">
                <a:latin typeface="Open Sans"/>
                <a:ea typeface="Verdana" panose="020B0604030504040204" pitchFamily="34" charset="0"/>
                <a:cs typeface="Verdana" panose="020B0604030504040204" pitchFamily="34" charset="0"/>
              </a:rPr>
              <a:t>.” (Ezek. 34:6)</a:t>
            </a:r>
          </a:p>
        </p:txBody>
      </p:sp>
      <p:sp>
        <p:nvSpPr>
          <p:cNvPr id="7"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Son of Man has </a:t>
            </a:r>
            <a:r>
              <a:rPr lang="en-US" sz="2600" b="1" dirty="0">
                <a:latin typeface="Open Sans"/>
                <a:ea typeface="Verdana" panose="020B0604030504040204" pitchFamily="34" charset="0"/>
                <a:cs typeface="Verdana" panose="020B0604030504040204" pitchFamily="34" charset="0"/>
              </a:rPr>
              <a:t>come to seek and to save </a:t>
            </a:r>
            <a:r>
              <a:rPr lang="en-US" sz="2600" dirty="0">
                <a:latin typeface="Open Sans"/>
                <a:ea typeface="Verdana" panose="020B0604030504040204" pitchFamily="34" charset="0"/>
                <a:cs typeface="Verdana" panose="020B0604030504040204" pitchFamily="34" charset="0"/>
              </a:rPr>
              <a:t>that which was lost.” (Luke 19:10)</a:t>
            </a:r>
          </a:p>
        </p:txBody>
      </p:sp>
      <p:grpSp>
        <p:nvGrpSpPr>
          <p:cNvPr id="6" name="Group 5"/>
          <p:cNvGrpSpPr/>
          <p:nvPr/>
        </p:nvGrpSpPr>
        <p:grpSpPr>
          <a:xfrm>
            <a:off x="10319" y="381000"/>
            <a:ext cx="11557000" cy="800219"/>
            <a:chOff x="10319" y="381000"/>
            <a:chExt cx="11557000" cy="800219"/>
          </a:xfrm>
        </p:grpSpPr>
        <p:sp>
          <p:nvSpPr>
            <p:cNvPr id="8" name="Rectangle 7"/>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346353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1207008" y="1527048"/>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“In the beginning God created the heavens and the earth. … Then God said, ‘</a:t>
            </a:r>
            <a:r>
              <a:rPr lang="en-US" sz="2600" b="1" dirty="0">
                <a:latin typeface="Open Sans"/>
                <a:ea typeface="Verdana" panose="020B0604030504040204" pitchFamily="34" charset="0"/>
                <a:cs typeface="Verdana" panose="020B0604030504040204" pitchFamily="34" charset="0"/>
              </a:rPr>
              <a:t>Let Us make man </a:t>
            </a:r>
            <a:r>
              <a:rPr lang="en-US" sz="2600" dirty="0">
                <a:latin typeface="Open Sans"/>
                <a:ea typeface="Verdana" panose="020B0604030504040204" pitchFamily="34" charset="0"/>
                <a:cs typeface="Verdana" panose="020B0604030504040204" pitchFamily="34" charset="0"/>
              </a:rPr>
              <a:t>in Our image, according to Our likeness; and let them rule over the fish of the sea and over the birds of the sky and over the cattle and over all the earth, and over every creeping thing that creeps on the earth.’” (Gen. 1:1, 26)</a:t>
            </a:r>
          </a:p>
        </p:txBody>
      </p:sp>
      <p:sp>
        <p:nvSpPr>
          <p:cNvPr id="5" name="TextBox 12"/>
          <p:cNvSpPr txBox="1"/>
          <p:nvPr/>
        </p:nvSpPr>
        <p:spPr>
          <a:xfrm>
            <a:off x="1207008" y="3810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“Noah was </a:t>
            </a:r>
            <a:r>
              <a:rPr lang="en-US" sz="2600" b="1" dirty="0">
                <a:latin typeface="Open Sans"/>
                <a:ea typeface="Verdana" panose="020B0604030504040204" pitchFamily="34" charset="0"/>
                <a:cs typeface="Verdana" panose="020B0604030504040204" pitchFamily="34" charset="0"/>
              </a:rPr>
              <a:t>five hundred years old</a:t>
            </a:r>
            <a:r>
              <a:rPr lang="en-US" sz="2600" dirty="0">
                <a:latin typeface="Open Sans"/>
                <a:ea typeface="Verdana" panose="020B0604030504040204" pitchFamily="34" charset="0"/>
                <a:cs typeface="Verdana" panose="020B0604030504040204" pitchFamily="34" charset="0"/>
              </a:rPr>
              <a:t>, and Noah became the father of Shem, Ham, and Japheth.” (Gen. 5:32)</a:t>
            </a:r>
          </a:p>
        </p:txBody>
      </p:sp>
      <p:sp>
        <p:nvSpPr>
          <p:cNvPr id="7" name="Rectangle 6"/>
          <p:cNvSpPr/>
          <p:nvPr/>
        </p:nvSpPr>
        <p:spPr>
          <a:xfrm>
            <a:off x="4633119" y="381000"/>
            <a:ext cx="510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p:cNvSpPr txBox="1"/>
          <p:nvPr/>
        </p:nvSpPr>
        <p:spPr>
          <a:xfrm>
            <a:off x="10319" y="381000"/>
            <a:ext cx="9499600" cy="800219"/>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God exchanged His solitude for our existence. </a:t>
            </a:r>
            <a:r>
              <a:rPr lang="en-US" sz="1400" b="1" dirty="0">
                <a:solidFill>
                  <a:schemeClr val="bg1"/>
                </a:solidFill>
                <a:latin typeface="Open Sans"/>
                <a:ea typeface="Verdana" panose="020B0604030504040204" pitchFamily="34" charset="0"/>
                <a:cs typeface="Verdana" panose="020B0604030504040204" pitchFamily="34" charset="0"/>
              </a:rPr>
              <a:t>(Genesis 1:1, 26)</a:t>
            </a:r>
          </a:p>
        </p:txBody>
      </p:sp>
    </p:spTree>
    <p:extLst>
      <p:ext uri="{BB962C8B-B14F-4D97-AF65-F5344CB8AC3E}">
        <p14:creationId xmlns:p14="http://schemas.microsoft.com/office/powerpoint/2010/main" val="116437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8194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said to them, ‘Come away by yourselves to a secluded place and </a:t>
            </a:r>
            <a:r>
              <a:rPr lang="en-US" sz="2600" b="1" dirty="0">
                <a:latin typeface="Open Sans"/>
                <a:ea typeface="Verdana" panose="020B0604030504040204" pitchFamily="34" charset="0"/>
                <a:cs typeface="Verdana" panose="020B0604030504040204" pitchFamily="34" charset="0"/>
              </a:rPr>
              <a:t>rest a while</a:t>
            </a:r>
            <a:r>
              <a:rPr lang="en-US" sz="2600" dirty="0">
                <a:latin typeface="Open Sans"/>
                <a:ea typeface="Verdana" panose="020B0604030504040204" pitchFamily="34" charset="0"/>
                <a:cs typeface="Verdana" panose="020B0604030504040204" pitchFamily="34" charset="0"/>
              </a:rPr>
              <a:t>.’ (For there were many people coming and going, and they did not even have time to eat.)” (Mark 6:31)</a:t>
            </a:r>
          </a:p>
        </p:txBody>
      </p:sp>
      <p:sp>
        <p:nvSpPr>
          <p:cNvPr id="6" name="TextBox 12"/>
          <p:cNvSpPr txBox="1"/>
          <p:nvPr/>
        </p:nvSpPr>
        <p:spPr>
          <a:xfrm>
            <a:off x="1207008" y="42672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Jesus went ashore, He saw a large crowd, and He </a:t>
            </a:r>
            <a:r>
              <a:rPr lang="en-US" sz="2600" b="1" dirty="0">
                <a:latin typeface="Open Sans"/>
                <a:ea typeface="Verdana" panose="020B0604030504040204" pitchFamily="34" charset="0"/>
                <a:cs typeface="Verdana" panose="020B0604030504040204" pitchFamily="34" charset="0"/>
              </a:rPr>
              <a:t>felt compassion for them </a:t>
            </a:r>
            <a:r>
              <a:rPr lang="en-US" sz="2600" dirty="0">
                <a:latin typeface="Open Sans"/>
                <a:ea typeface="Verdana" panose="020B0604030504040204" pitchFamily="34" charset="0"/>
                <a:cs typeface="Verdana" panose="020B0604030504040204" pitchFamily="34" charset="0"/>
              </a:rPr>
              <a:t>because they were like </a:t>
            </a:r>
            <a:r>
              <a:rPr lang="en-US" sz="2600" b="1" dirty="0">
                <a:latin typeface="Open Sans"/>
                <a:ea typeface="Verdana" panose="020B0604030504040204" pitchFamily="34" charset="0"/>
                <a:cs typeface="Verdana" panose="020B0604030504040204" pitchFamily="34" charset="0"/>
              </a:rPr>
              <a:t>sheep without a shepherd</a:t>
            </a:r>
            <a:r>
              <a:rPr lang="en-US" sz="2600" dirty="0">
                <a:latin typeface="Open Sans"/>
                <a:ea typeface="Verdana" panose="020B0604030504040204" pitchFamily="34" charset="0"/>
                <a:cs typeface="Verdana" panose="020B0604030504040204" pitchFamily="34" charset="0"/>
              </a:rPr>
              <a:t>; and He began to teach them many things.” (Mark 6:34)    </a:t>
            </a:r>
          </a:p>
        </p:txBody>
      </p:sp>
      <p:sp>
        <p:nvSpPr>
          <p:cNvPr id="7"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we do not have a high priest </a:t>
            </a:r>
            <a:r>
              <a:rPr lang="en-US" sz="2600" b="1" dirty="0">
                <a:latin typeface="Open Sans"/>
                <a:ea typeface="Verdana" panose="020B0604030504040204" pitchFamily="34" charset="0"/>
                <a:cs typeface="Verdana" panose="020B0604030504040204" pitchFamily="34" charset="0"/>
              </a:rPr>
              <a:t>who cannot sympathize with our weaknesses</a:t>
            </a:r>
            <a:r>
              <a:rPr lang="en-US" sz="2600" dirty="0">
                <a:latin typeface="Open Sans"/>
                <a:ea typeface="Verdana" panose="020B0604030504040204" pitchFamily="34" charset="0"/>
                <a:cs typeface="Verdana" panose="020B0604030504040204" pitchFamily="34" charset="0"/>
              </a:rPr>
              <a:t>, but One who has been </a:t>
            </a:r>
            <a:r>
              <a:rPr lang="en-US" sz="2600" b="1" dirty="0">
                <a:latin typeface="Open Sans"/>
                <a:ea typeface="Verdana" panose="020B0604030504040204" pitchFamily="34" charset="0"/>
                <a:cs typeface="Verdana" panose="020B0604030504040204" pitchFamily="34" charset="0"/>
              </a:rPr>
              <a:t>tempted in all things as we are</a:t>
            </a:r>
            <a:r>
              <a:rPr lang="en-US" sz="2600" dirty="0">
                <a:latin typeface="Open Sans"/>
                <a:ea typeface="Verdana" panose="020B0604030504040204" pitchFamily="34" charset="0"/>
                <a:cs typeface="Verdana" panose="020B0604030504040204" pitchFamily="34" charset="0"/>
              </a:rPr>
              <a:t>, yet without sin.” (Heb. 4:15)</a:t>
            </a:r>
          </a:p>
        </p:txBody>
      </p:sp>
      <p:grpSp>
        <p:nvGrpSpPr>
          <p:cNvPr id="8" name="Group 7"/>
          <p:cNvGrpSpPr/>
          <p:nvPr/>
        </p:nvGrpSpPr>
        <p:grpSpPr>
          <a:xfrm>
            <a:off x="10319" y="381000"/>
            <a:ext cx="11557000" cy="800219"/>
            <a:chOff x="10319" y="381000"/>
            <a:chExt cx="11557000" cy="800219"/>
          </a:xfrm>
        </p:grpSpPr>
        <p:sp>
          <p:nvSpPr>
            <p:cNvPr id="9" name="Rectangle 8"/>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348621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33528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“Every priest stands daily ministering and offering time after time </a:t>
            </a:r>
            <a:r>
              <a:rPr lang="en-US" sz="2600" b="1" dirty="0">
                <a:latin typeface="Open Sans"/>
                <a:ea typeface="Verdana" panose="020B0604030504040204" pitchFamily="34" charset="0"/>
                <a:cs typeface="Verdana" panose="020B0604030504040204" pitchFamily="34" charset="0"/>
              </a:rPr>
              <a:t>the same sacrifices</a:t>
            </a:r>
            <a:r>
              <a:rPr lang="en-US" sz="2600" dirty="0">
                <a:latin typeface="Open Sans"/>
                <a:ea typeface="Verdana" panose="020B0604030504040204" pitchFamily="34" charset="0"/>
                <a:cs typeface="Verdana" panose="020B0604030504040204" pitchFamily="34" charset="0"/>
              </a:rPr>
              <a:t>, which can never take away sins; but He, having offered </a:t>
            </a:r>
            <a:r>
              <a:rPr lang="en-US" sz="2600" b="1" dirty="0">
                <a:latin typeface="Open Sans"/>
                <a:ea typeface="Verdana" panose="020B0604030504040204" pitchFamily="34" charset="0"/>
                <a:cs typeface="Verdana" panose="020B0604030504040204" pitchFamily="34" charset="0"/>
              </a:rPr>
              <a:t>one sacrifice for sins for all time</a:t>
            </a:r>
            <a:r>
              <a:rPr lang="en-US" sz="2600" dirty="0">
                <a:latin typeface="Open Sans"/>
                <a:ea typeface="Verdana" panose="020B0604030504040204" pitchFamily="34" charset="0"/>
                <a:cs typeface="Verdana" panose="020B0604030504040204" pitchFamily="34" charset="0"/>
              </a:rPr>
              <a:t>, sat down at the right hand of God.” (Heb. 10:11-12)</a:t>
            </a:r>
          </a:p>
        </p:txBody>
      </p:sp>
      <p:sp>
        <p:nvSpPr>
          <p:cNvPr id="7"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“Jerusalem, Jerusalem, who kills the prophets and stones those who are sent to her! How often </a:t>
            </a:r>
            <a:r>
              <a:rPr lang="en-US" sz="2600" b="1" dirty="0">
                <a:latin typeface="Open Sans"/>
                <a:ea typeface="Verdana" panose="020B0604030504040204" pitchFamily="34" charset="0"/>
                <a:cs typeface="Verdana" panose="020B0604030504040204" pitchFamily="34" charset="0"/>
              </a:rPr>
              <a:t>I wanted to gather your children together</a:t>
            </a:r>
            <a:r>
              <a:rPr lang="en-US" sz="2600" dirty="0">
                <a:latin typeface="Open Sans"/>
                <a:ea typeface="Verdana" panose="020B0604030504040204" pitchFamily="34" charset="0"/>
                <a:cs typeface="Verdana" panose="020B0604030504040204" pitchFamily="34" charset="0"/>
              </a:rPr>
              <a:t>, the way a hen gathers her chicks under her wings, and </a:t>
            </a:r>
            <a:r>
              <a:rPr lang="en-US" sz="2600" b="1" dirty="0">
                <a:latin typeface="Open Sans"/>
                <a:ea typeface="Verdana" panose="020B0604030504040204" pitchFamily="34" charset="0"/>
                <a:cs typeface="Verdana" panose="020B0604030504040204" pitchFamily="34" charset="0"/>
              </a:rPr>
              <a:t>you were unwilling</a:t>
            </a:r>
            <a:r>
              <a:rPr lang="en-US" sz="2600" dirty="0">
                <a:latin typeface="Open Sans"/>
                <a:ea typeface="Verdana" panose="020B0604030504040204" pitchFamily="34" charset="0"/>
                <a:cs typeface="Verdana" panose="020B0604030504040204" pitchFamily="34" charset="0"/>
              </a:rPr>
              <a:t>.” (Matt. 23:37)</a:t>
            </a:r>
          </a:p>
        </p:txBody>
      </p:sp>
      <p:grpSp>
        <p:nvGrpSpPr>
          <p:cNvPr id="6" name="Group 5"/>
          <p:cNvGrpSpPr/>
          <p:nvPr/>
        </p:nvGrpSpPr>
        <p:grpSpPr>
          <a:xfrm>
            <a:off x="10319" y="381000"/>
            <a:ext cx="11557000" cy="800219"/>
            <a:chOff x="10319" y="381000"/>
            <a:chExt cx="11557000" cy="800219"/>
          </a:xfrm>
        </p:grpSpPr>
        <p:sp>
          <p:nvSpPr>
            <p:cNvPr id="8" name="Rectangle 7"/>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174246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4384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“…all things are cleansed with blood, and </a:t>
            </a:r>
            <a:r>
              <a:rPr lang="en-US" sz="2600" b="1" dirty="0">
                <a:latin typeface="Open Sans"/>
                <a:ea typeface="Verdana" panose="020B0604030504040204" pitchFamily="34" charset="0"/>
                <a:cs typeface="Verdana" panose="020B0604030504040204" pitchFamily="34" charset="0"/>
              </a:rPr>
              <a:t>without shedding of blood there is no forgiveness</a:t>
            </a:r>
            <a:r>
              <a:rPr lang="en-US" sz="2600" dirty="0">
                <a:latin typeface="Open Sans"/>
                <a:ea typeface="Verdana" panose="020B0604030504040204" pitchFamily="34" charset="0"/>
                <a:cs typeface="Verdana" panose="020B0604030504040204" pitchFamily="34" charset="0"/>
              </a:rPr>
              <a:t>.” (Heb. 9:22)</a:t>
            </a:r>
          </a:p>
        </p:txBody>
      </p:sp>
      <p:sp>
        <p:nvSpPr>
          <p:cNvPr id="7"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this is </a:t>
            </a:r>
            <a:r>
              <a:rPr lang="en-US" sz="2600" b="1" dirty="0">
                <a:latin typeface="Open Sans"/>
                <a:ea typeface="Verdana" panose="020B0604030504040204" pitchFamily="34" charset="0"/>
                <a:cs typeface="Verdana" panose="020B0604030504040204" pitchFamily="34" charset="0"/>
              </a:rPr>
              <a:t>My blood </a:t>
            </a:r>
            <a:r>
              <a:rPr lang="en-US" sz="2600" dirty="0">
                <a:latin typeface="Open Sans"/>
                <a:ea typeface="Verdana" panose="020B0604030504040204" pitchFamily="34" charset="0"/>
                <a:cs typeface="Verdana" panose="020B0604030504040204" pitchFamily="34" charset="0"/>
              </a:rPr>
              <a:t>of the covenant, which is poured out for many </a:t>
            </a:r>
            <a:r>
              <a:rPr lang="en-US" sz="2600" b="1" dirty="0">
                <a:latin typeface="Open Sans"/>
                <a:ea typeface="Verdana" panose="020B0604030504040204" pitchFamily="34" charset="0"/>
                <a:cs typeface="Verdana" panose="020B0604030504040204" pitchFamily="34" charset="0"/>
              </a:rPr>
              <a:t>for forgiveness of sins</a:t>
            </a:r>
            <a:r>
              <a:rPr lang="en-US" sz="2600" dirty="0">
                <a:latin typeface="Open Sans"/>
                <a:ea typeface="Verdana" panose="020B0604030504040204" pitchFamily="34" charset="0"/>
                <a:cs typeface="Verdana" panose="020B0604030504040204" pitchFamily="34" charset="0"/>
              </a:rPr>
              <a:t>.” (Matt. 26:28)</a:t>
            </a:r>
          </a:p>
        </p:txBody>
      </p:sp>
      <p:grpSp>
        <p:nvGrpSpPr>
          <p:cNvPr id="6" name="Group 5"/>
          <p:cNvGrpSpPr/>
          <p:nvPr/>
        </p:nvGrpSpPr>
        <p:grpSpPr>
          <a:xfrm>
            <a:off x="10319" y="381000"/>
            <a:ext cx="11557000" cy="800219"/>
            <a:chOff x="10319" y="381000"/>
            <a:chExt cx="11557000" cy="800219"/>
          </a:xfrm>
        </p:grpSpPr>
        <p:sp>
          <p:nvSpPr>
            <p:cNvPr id="8" name="Rectangle 7"/>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250104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514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when you present the </a:t>
            </a:r>
            <a:r>
              <a:rPr lang="en-US" sz="2600" b="1" dirty="0">
                <a:latin typeface="Open Sans"/>
                <a:ea typeface="Verdana" panose="020B0604030504040204" pitchFamily="34" charset="0"/>
                <a:cs typeface="Verdana" panose="020B0604030504040204" pitchFamily="34" charset="0"/>
              </a:rPr>
              <a:t>blind</a:t>
            </a:r>
            <a:r>
              <a:rPr lang="en-US" sz="2600" dirty="0">
                <a:latin typeface="Open Sans"/>
                <a:ea typeface="Verdana" panose="020B0604030504040204" pitchFamily="34" charset="0"/>
                <a:cs typeface="Verdana" panose="020B0604030504040204" pitchFamily="34" charset="0"/>
              </a:rPr>
              <a:t> for sacrifice, is it not </a:t>
            </a:r>
            <a:r>
              <a:rPr lang="en-US" sz="2600" b="1" dirty="0">
                <a:latin typeface="Open Sans"/>
                <a:ea typeface="Verdana" panose="020B0604030504040204" pitchFamily="34" charset="0"/>
                <a:cs typeface="Verdana" panose="020B0604030504040204" pitchFamily="34" charset="0"/>
              </a:rPr>
              <a:t>evil</a:t>
            </a:r>
            <a:r>
              <a:rPr lang="en-US" sz="2600" dirty="0">
                <a:latin typeface="Open Sans"/>
                <a:ea typeface="Verdana" panose="020B0604030504040204" pitchFamily="34" charset="0"/>
                <a:cs typeface="Verdana" panose="020B0604030504040204" pitchFamily="34" charset="0"/>
              </a:rPr>
              <a:t>? And when you present the </a:t>
            </a:r>
            <a:r>
              <a:rPr lang="en-US" sz="2600" b="1" dirty="0">
                <a:latin typeface="Open Sans"/>
                <a:ea typeface="Verdana" panose="020B0604030504040204" pitchFamily="34" charset="0"/>
                <a:cs typeface="Verdana" panose="020B0604030504040204" pitchFamily="34" charset="0"/>
              </a:rPr>
              <a:t>lame and sick</a:t>
            </a:r>
            <a:r>
              <a:rPr lang="en-US" sz="2600" dirty="0">
                <a:latin typeface="Open Sans"/>
                <a:ea typeface="Verdana" panose="020B0604030504040204" pitchFamily="34" charset="0"/>
                <a:cs typeface="Verdana" panose="020B0604030504040204" pitchFamily="34" charset="0"/>
              </a:rPr>
              <a:t>, is it not </a:t>
            </a:r>
            <a:r>
              <a:rPr lang="en-US" sz="2600" b="1" dirty="0">
                <a:latin typeface="Open Sans"/>
                <a:ea typeface="Verdana" panose="020B0604030504040204" pitchFamily="34" charset="0"/>
                <a:cs typeface="Verdana" panose="020B0604030504040204" pitchFamily="34" charset="0"/>
              </a:rPr>
              <a:t>evil</a:t>
            </a:r>
            <a:r>
              <a:rPr lang="en-US" sz="2600" dirty="0">
                <a:latin typeface="Open Sans"/>
                <a:ea typeface="Verdana" panose="020B0604030504040204" pitchFamily="34" charset="0"/>
                <a:cs typeface="Verdana" panose="020B0604030504040204" pitchFamily="34" charset="0"/>
              </a:rPr>
              <a:t>? …’ says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of hosts.” (Heb. 9:22)</a:t>
            </a:r>
          </a:p>
        </p:txBody>
      </p:sp>
      <p:sp>
        <p:nvSpPr>
          <p:cNvPr id="7"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“Your lamb shall be an </a:t>
            </a:r>
            <a:r>
              <a:rPr lang="en-US" sz="2600" b="1" dirty="0">
                <a:latin typeface="Open Sans"/>
                <a:ea typeface="Verdana" panose="020B0604030504040204" pitchFamily="34" charset="0"/>
                <a:cs typeface="Verdana" panose="020B0604030504040204" pitchFamily="34" charset="0"/>
              </a:rPr>
              <a:t>unblemished</a:t>
            </a:r>
            <a:r>
              <a:rPr lang="en-US" sz="2600" dirty="0">
                <a:latin typeface="Open Sans"/>
                <a:ea typeface="Verdana" panose="020B0604030504040204" pitchFamily="34" charset="0"/>
                <a:cs typeface="Verdana" panose="020B0604030504040204" pitchFamily="34" charset="0"/>
              </a:rPr>
              <a:t> male a year old; you may take it from the sheep or from the goats.” (Matt. 26:28)</a:t>
            </a:r>
          </a:p>
        </p:txBody>
      </p:sp>
      <p:sp>
        <p:nvSpPr>
          <p:cNvPr id="6" name="TextBox 12"/>
          <p:cNvSpPr txBox="1"/>
          <p:nvPr/>
        </p:nvSpPr>
        <p:spPr>
          <a:xfrm>
            <a:off x="1207008" y="3943529"/>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with precious blood, as of a lamb </a:t>
            </a:r>
            <a:r>
              <a:rPr lang="en-US" sz="2600" b="1" dirty="0">
                <a:latin typeface="Open Sans"/>
                <a:ea typeface="Verdana" panose="020B0604030504040204" pitchFamily="34" charset="0"/>
                <a:cs typeface="Verdana" panose="020B0604030504040204" pitchFamily="34" charset="0"/>
              </a:rPr>
              <a:t>unblemished and spotless</a:t>
            </a:r>
            <a:r>
              <a:rPr lang="en-US" sz="2600" dirty="0">
                <a:latin typeface="Open Sans"/>
                <a:ea typeface="Verdana" panose="020B0604030504040204" pitchFamily="34" charset="0"/>
                <a:cs typeface="Verdana" panose="020B0604030504040204" pitchFamily="34" charset="0"/>
              </a:rPr>
              <a:t>, the blood of Christ.” (1 Pet. 1:19)</a:t>
            </a:r>
          </a:p>
        </p:txBody>
      </p:sp>
      <p:grpSp>
        <p:nvGrpSpPr>
          <p:cNvPr id="8" name="Group 7"/>
          <p:cNvGrpSpPr/>
          <p:nvPr/>
        </p:nvGrpSpPr>
        <p:grpSpPr>
          <a:xfrm>
            <a:off x="10319" y="381000"/>
            <a:ext cx="11557000" cy="800219"/>
            <a:chOff x="10319" y="381000"/>
            <a:chExt cx="11557000" cy="800219"/>
          </a:xfrm>
        </p:grpSpPr>
        <p:sp>
          <p:nvSpPr>
            <p:cNvPr id="9" name="Rectangle 8"/>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15202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5146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“Do you not know that when you present yourselves to someone as slaves for obedience, </a:t>
            </a:r>
            <a:r>
              <a:rPr lang="en-US" sz="2600" b="1" dirty="0">
                <a:latin typeface="Open Sans"/>
                <a:ea typeface="Verdana" panose="020B0604030504040204" pitchFamily="34" charset="0"/>
                <a:cs typeface="Verdana" panose="020B0604030504040204" pitchFamily="34" charset="0"/>
              </a:rPr>
              <a:t>you are slaves of the one whom you obey</a:t>
            </a:r>
            <a:r>
              <a:rPr lang="en-US" sz="2600" dirty="0">
                <a:latin typeface="Open Sans"/>
                <a:ea typeface="Verdana" panose="020B0604030504040204" pitchFamily="34" charset="0"/>
                <a:cs typeface="Verdana" panose="020B0604030504040204" pitchFamily="34" charset="0"/>
              </a:rPr>
              <a:t>, either of sin resulting in death, or of obedience resulting in righteousness?” (Rom. 6:16)</a:t>
            </a:r>
          </a:p>
        </p:txBody>
      </p:sp>
      <p:sp>
        <p:nvSpPr>
          <p:cNvPr id="7"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a:t>
            </a:r>
            <a:r>
              <a:rPr lang="en-US" sz="2600" b="1" dirty="0">
                <a:latin typeface="Open Sans"/>
                <a:ea typeface="Verdana" panose="020B0604030504040204" pitchFamily="34" charset="0"/>
                <a:cs typeface="Verdana" panose="020B0604030504040204" pitchFamily="34" charset="0"/>
              </a:rPr>
              <a:t>wages of sin is death</a:t>
            </a:r>
            <a:r>
              <a:rPr lang="en-US" sz="2600" dirty="0">
                <a:latin typeface="Open Sans"/>
                <a:ea typeface="Verdana" panose="020B0604030504040204" pitchFamily="34" charset="0"/>
                <a:cs typeface="Verdana" panose="020B0604030504040204" pitchFamily="34" charset="0"/>
              </a:rPr>
              <a:t>, but the free gift of God is eternal life in Christ Jesus our Lord.” (Rom. 6:23)</a:t>
            </a:r>
          </a:p>
        </p:txBody>
      </p:sp>
      <p:grpSp>
        <p:nvGrpSpPr>
          <p:cNvPr id="6" name="Group 5"/>
          <p:cNvGrpSpPr/>
          <p:nvPr/>
        </p:nvGrpSpPr>
        <p:grpSpPr>
          <a:xfrm>
            <a:off x="10319" y="381000"/>
            <a:ext cx="11557000" cy="800219"/>
            <a:chOff x="10319" y="381000"/>
            <a:chExt cx="11557000" cy="800219"/>
          </a:xfrm>
        </p:grpSpPr>
        <p:sp>
          <p:nvSpPr>
            <p:cNvPr id="8" name="Rectangle 7"/>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44360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895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a:t>
            </a:r>
            <a:r>
              <a:rPr lang="en-US" sz="2600" b="1" dirty="0">
                <a:latin typeface="Open Sans"/>
                <a:ea typeface="Verdana" panose="020B0604030504040204" pitchFamily="34" charset="0"/>
                <a:cs typeface="Verdana" panose="020B0604030504040204" pitchFamily="34" charset="0"/>
              </a:rPr>
              <a:t>wisdom of this world is foolishness before God</a:t>
            </a:r>
            <a:r>
              <a:rPr lang="en-US" sz="2600" dirty="0">
                <a:latin typeface="Open Sans"/>
                <a:ea typeface="Verdana" panose="020B0604030504040204" pitchFamily="34" charset="0"/>
                <a:cs typeface="Verdana" panose="020B0604030504040204" pitchFamily="34" charset="0"/>
              </a:rPr>
              <a:t>…” (1 Cor. 3:19)</a:t>
            </a:r>
          </a:p>
        </p:txBody>
      </p:sp>
      <p:sp>
        <p:nvSpPr>
          <p:cNvPr id="7"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word of the cross is </a:t>
            </a:r>
            <a:r>
              <a:rPr lang="en-US" sz="2600" b="1" dirty="0">
                <a:latin typeface="Open Sans"/>
                <a:ea typeface="Verdana" panose="020B0604030504040204" pitchFamily="34" charset="0"/>
                <a:cs typeface="Verdana" panose="020B0604030504040204" pitchFamily="34" charset="0"/>
              </a:rPr>
              <a:t>foolishness to those who are perishing</a:t>
            </a:r>
            <a:r>
              <a:rPr lang="en-US" sz="2600" dirty="0">
                <a:latin typeface="Open Sans"/>
                <a:ea typeface="Verdana" panose="020B0604030504040204" pitchFamily="34" charset="0"/>
                <a:cs typeface="Verdana" panose="020B0604030504040204" pitchFamily="34" charset="0"/>
              </a:rPr>
              <a:t>, but to us who are being saved it is the power of God.” (1 Cor. 1:18)</a:t>
            </a:r>
          </a:p>
        </p:txBody>
      </p:sp>
      <p:grpSp>
        <p:nvGrpSpPr>
          <p:cNvPr id="6" name="Group 5"/>
          <p:cNvGrpSpPr/>
          <p:nvPr/>
        </p:nvGrpSpPr>
        <p:grpSpPr>
          <a:xfrm>
            <a:off x="10319" y="381000"/>
            <a:ext cx="11557000" cy="800219"/>
            <a:chOff x="10319" y="381000"/>
            <a:chExt cx="11557000" cy="800219"/>
          </a:xfrm>
        </p:grpSpPr>
        <p:sp>
          <p:nvSpPr>
            <p:cNvPr id="8" name="Rectangle 7"/>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28170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3276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made Him </a:t>
            </a:r>
            <a:r>
              <a:rPr lang="en-US" sz="2600" b="1" dirty="0">
                <a:latin typeface="Open Sans"/>
                <a:ea typeface="Verdana" panose="020B0604030504040204" pitchFamily="34" charset="0"/>
                <a:cs typeface="Verdana" panose="020B0604030504040204" pitchFamily="34" charset="0"/>
              </a:rPr>
              <a:t>who knew no sin to be sin </a:t>
            </a:r>
            <a:r>
              <a:rPr lang="en-US" sz="2600" dirty="0">
                <a:latin typeface="Open Sans"/>
                <a:ea typeface="Verdana" panose="020B0604030504040204" pitchFamily="34" charset="0"/>
                <a:cs typeface="Verdana" panose="020B0604030504040204" pitchFamily="34" charset="0"/>
              </a:rPr>
              <a:t>on our behalf, so that we might become the righteousness of God in Him.” (2 Cor. 5:21)</a:t>
            </a:r>
          </a:p>
        </p:txBody>
      </p:sp>
      <p:sp>
        <p:nvSpPr>
          <p:cNvPr id="7" name="TextBox 12"/>
          <p:cNvSpPr txBox="1"/>
          <p:nvPr/>
        </p:nvSpPr>
        <p:spPr>
          <a:xfrm>
            <a:off x="1207008" y="1523125"/>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one will hardly die for a righteous man; though perhaps for the good man someone would dare even to die. But God demonstrates His own love toward us, in that </a:t>
            </a:r>
            <a:r>
              <a:rPr lang="en-US" sz="2600" b="1" dirty="0">
                <a:latin typeface="Open Sans"/>
                <a:ea typeface="Verdana" panose="020B0604030504040204" pitchFamily="34" charset="0"/>
                <a:cs typeface="Verdana" panose="020B0604030504040204" pitchFamily="34" charset="0"/>
              </a:rPr>
              <a:t>while we were yet sinners, Christ died for us</a:t>
            </a:r>
            <a:r>
              <a:rPr lang="en-US" sz="2600" dirty="0">
                <a:latin typeface="Open Sans"/>
                <a:ea typeface="Verdana" panose="020B0604030504040204" pitchFamily="34" charset="0"/>
                <a:cs typeface="Verdana" panose="020B0604030504040204" pitchFamily="34" charset="0"/>
              </a:rPr>
              <a:t>.” (Rom. 5:7-8)</a:t>
            </a:r>
          </a:p>
        </p:txBody>
      </p:sp>
      <p:sp>
        <p:nvSpPr>
          <p:cNvPr id="6" name="TextBox 12"/>
          <p:cNvSpPr txBox="1"/>
          <p:nvPr/>
        </p:nvSpPr>
        <p:spPr>
          <a:xfrm>
            <a:off x="1207008" y="43434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Pharisee…said to himself, ‘If this man were a prophet He would know who and what sort of person this woman is who is </a:t>
            </a:r>
            <a:r>
              <a:rPr lang="en-US" sz="2600" b="1" dirty="0">
                <a:latin typeface="Open Sans"/>
                <a:ea typeface="Verdana" panose="020B0604030504040204" pitchFamily="34" charset="0"/>
                <a:cs typeface="Verdana" panose="020B0604030504040204" pitchFamily="34" charset="0"/>
              </a:rPr>
              <a:t>touching Him</a:t>
            </a:r>
            <a:r>
              <a:rPr lang="en-US" sz="2600" dirty="0">
                <a:latin typeface="Open Sans"/>
                <a:ea typeface="Verdana" panose="020B0604030504040204" pitchFamily="34" charset="0"/>
                <a:cs typeface="Verdana" panose="020B0604030504040204" pitchFamily="34" charset="0"/>
              </a:rPr>
              <a:t>, that </a:t>
            </a:r>
            <a:r>
              <a:rPr lang="en-US" sz="2600" b="1" dirty="0">
                <a:latin typeface="Open Sans"/>
                <a:ea typeface="Verdana" panose="020B0604030504040204" pitchFamily="34" charset="0"/>
                <a:cs typeface="Verdana" panose="020B0604030504040204" pitchFamily="34" charset="0"/>
              </a:rPr>
              <a:t>she is a sinner</a:t>
            </a:r>
            <a:r>
              <a:rPr lang="en-US" sz="2600" dirty="0">
                <a:latin typeface="Open Sans"/>
                <a:ea typeface="Verdana" panose="020B0604030504040204" pitchFamily="34" charset="0"/>
                <a:cs typeface="Verdana" panose="020B0604030504040204" pitchFamily="34" charset="0"/>
              </a:rPr>
              <a:t>.’” (Luke 7:39)</a:t>
            </a:r>
          </a:p>
        </p:txBody>
      </p:sp>
      <p:grpSp>
        <p:nvGrpSpPr>
          <p:cNvPr id="8" name="Group 7"/>
          <p:cNvGrpSpPr/>
          <p:nvPr/>
        </p:nvGrpSpPr>
        <p:grpSpPr>
          <a:xfrm>
            <a:off x="10319" y="381000"/>
            <a:ext cx="11557000" cy="800219"/>
            <a:chOff x="10319" y="381000"/>
            <a:chExt cx="11557000" cy="800219"/>
          </a:xfrm>
        </p:grpSpPr>
        <p:sp>
          <p:nvSpPr>
            <p:cNvPr id="9" name="Rectangle 8"/>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1177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God is not ashamed to be called their God</a:t>
            </a:r>
            <a:r>
              <a:rPr lang="en-US" sz="2600" dirty="0">
                <a:latin typeface="Open Sans"/>
                <a:ea typeface="Verdana" panose="020B0604030504040204" pitchFamily="34" charset="0"/>
                <a:cs typeface="Verdana" panose="020B0604030504040204" pitchFamily="34" charset="0"/>
              </a:rPr>
              <a:t>; for He has prepared a city for them.” (Heb. 11:16)</a:t>
            </a:r>
          </a:p>
        </p:txBody>
      </p:sp>
      <p:grpSp>
        <p:nvGrpSpPr>
          <p:cNvPr id="5" name="Group 4"/>
          <p:cNvGrpSpPr/>
          <p:nvPr/>
        </p:nvGrpSpPr>
        <p:grpSpPr>
          <a:xfrm>
            <a:off x="10319" y="381000"/>
            <a:ext cx="11557000" cy="800219"/>
            <a:chOff x="10319" y="381000"/>
            <a:chExt cx="11557000" cy="800219"/>
          </a:xfrm>
        </p:grpSpPr>
        <p:sp>
          <p:nvSpPr>
            <p:cNvPr id="6" name="Rectangle 5"/>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98371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2514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895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I am confident of this very thing, that </a:t>
            </a:r>
            <a:r>
              <a:rPr lang="en-US" sz="2600" b="1" dirty="0">
                <a:latin typeface="Open Sans"/>
                <a:ea typeface="Verdana" panose="020B0604030504040204" pitchFamily="34" charset="0"/>
                <a:cs typeface="Verdana" panose="020B0604030504040204" pitchFamily="34" charset="0"/>
              </a:rPr>
              <a:t>He who began </a:t>
            </a:r>
            <a:r>
              <a:rPr lang="en-US" sz="2600" dirty="0">
                <a:latin typeface="Open Sans"/>
                <a:ea typeface="Verdana" panose="020B0604030504040204" pitchFamily="34" charset="0"/>
                <a:cs typeface="Verdana" panose="020B0604030504040204" pitchFamily="34" charset="0"/>
              </a:rPr>
              <a:t>a good work in you </a:t>
            </a:r>
            <a:r>
              <a:rPr lang="en-US" sz="2600" b="1" dirty="0">
                <a:latin typeface="Open Sans"/>
                <a:ea typeface="Verdana" panose="020B0604030504040204" pitchFamily="34" charset="0"/>
                <a:cs typeface="Verdana" panose="020B0604030504040204" pitchFamily="34" charset="0"/>
              </a:rPr>
              <a:t>will perfect it </a:t>
            </a:r>
            <a:r>
              <a:rPr lang="en-US" sz="2600" dirty="0">
                <a:latin typeface="Open Sans"/>
                <a:ea typeface="Verdana" panose="020B0604030504040204" pitchFamily="34" charset="0"/>
                <a:cs typeface="Verdana" panose="020B0604030504040204" pitchFamily="34" charset="0"/>
              </a:rPr>
              <a:t>until the day of Christ Jesus.” (Phil. 1:6)</a:t>
            </a:r>
          </a:p>
        </p:txBody>
      </p:sp>
      <p:sp>
        <p:nvSpPr>
          <p:cNvPr id="7"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those whom He foreknew, He also predestined </a:t>
            </a:r>
            <a:r>
              <a:rPr lang="en-US" sz="2600" i="1" dirty="0">
                <a:latin typeface="Open Sans"/>
                <a:ea typeface="Verdana" panose="020B0604030504040204" pitchFamily="34" charset="0"/>
                <a:cs typeface="Verdana" panose="020B0604030504040204" pitchFamily="34" charset="0"/>
              </a:rPr>
              <a:t>to </a:t>
            </a:r>
            <a:r>
              <a:rPr lang="en-US" sz="2600" dirty="0">
                <a:latin typeface="Open Sans"/>
                <a:ea typeface="Verdana" panose="020B0604030504040204" pitchFamily="34" charset="0"/>
                <a:cs typeface="Verdana" panose="020B0604030504040204" pitchFamily="34" charset="0"/>
              </a:rPr>
              <a:t>become </a:t>
            </a:r>
            <a:r>
              <a:rPr lang="en-US" sz="2600" b="1" dirty="0">
                <a:latin typeface="Open Sans"/>
                <a:ea typeface="Verdana" panose="020B0604030504040204" pitchFamily="34" charset="0"/>
                <a:cs typeface="Verdana" panose="020B0604030504040204" pitchFamily="34" charset="0"/>
              </a:rPr>
              <a:t>conformed to the image of His Son</a:t>
            </a:r>
            <a:r>
              <a:rPr lang="en-US" sz="2600" dirty="0">
                <a:latin typeface="Open Sans"/>
                <a:ea typeface="Verdana" panose="020B0604030504040204" pitchFamily="34" charset="0"/>
                <a:cs typeface="Verdana" panose="020B0604030504040204" pitchFamily="34" charset="0"/>
              </a:rPr>
              <a:t>, so that He would be the firstborn among many brethren.” (Rom. 8:29)</a:t>
            </a:r>
          </a:p>
        </p:txBody>
      </p:sp>
      <p:sp>
        <p:nvSpPr>
          <p:cNvPr id="6" name="TextBox 12"/>
          <p:cNvSpPr txBox="1"/>
          <p:nvPr/>
        </p:nvSpPr>
        <p:spPr>
          <a:xfrm>
            <a:off x="1207008" y="39651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“Beloved, now we are children of God, and it has not appeared as yet what we will be. We know that when He appears, </a:t>
            </a:r>
            <a:r>
              <a:rPr lang="en-US" sz="2600" b="1" dirty="0">
                <a:latin typeface="Open Sans"/>
                <a:ea typeface="Verdana" panose="020B0604030504040204" pitchFamily="34" charset="0"/>
                <a:cs typeface="Verdana" panose="020B0604030504040204" pitchFamily="34" charset="0"/>
              </a:rPr>
              <a:t>we will be like Him</a:t>
            </a:r>
            <a:r>
              <a:rPr lang="en-US" sz="2600" dirty="0">
                <a:latin typeface="Open Sans"/>
                <a:ea typeface="Verdana" panose="020B0604030504040204" pitchFamily="34" charset="0"/>
                <a:cs typeface="Verdana" panose="020B0604030504040204" pitchFamily="34" charset="0"/>
              </a:rPr>
              <a:t>, because we will see Him just as He is.” (1 John 3:2)</a:t>
            </a:r>
          </a:p>
        </p:txBody>
      </p:sp>
      <p:grpSp>
        <p:nvGrpSpPr>
          <p:cNvPr id="8" name="Group 7"/>
          <p:cNvGrpSpPr/>
          <p:nvPr/>
        </p:nvGrpSpPr>
        <p:grpSpPr>
          <a:xfrm>
            <a:off x="10319" y="381000"/>
            <a:ext cx="11557000" cy="800219"/>
            <a:chOff x="10319" y="381000"/>
            <a:chExt cx="11557000" cy="800219"/>
          </a:xfrm>
        </p:grpSpPr>
        <p:sp>
          <p:nvSpPr>
            <p:cNvPr id="9" name="Rectangle 8"/>
            <p:cNvSpPr/>
            <p:nvPr/>
          </p:nvSpPr>
          <p:spPr>
            <a:xfrm>
              <a:off x="4633119" y="381000"/>
              <a:ext cx="693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381000"/>
              <a:ext cx="11404600" cy="800219"/>
            </a:xfrm>
            <a:prstGeom prst="rect">
              <a:avLst/>
            </a:prstGeom>
            <a:noFill/>
            <a:ln>
              <a:noFill/>
            </a:ln>
            <a:effectLst>
              <a:softEdge rad="63500"/>
            </a:effectLst>
          </p:spPr>
          <p:txBody>
            <a:bodyPr wrap="square">
              <a:spAutoFit/>
            </a:bodyPr>
            <a:lstStyle/>
            <a:p>
              <a:pPr marL="457200" indent="-457200">
                <a:buFont typeface="+mj-lt"/>
                <a:buAutoNum type="arabicPeriod" startAt="5"/>
                <a:defRPr/>
              </a:pPr>
              <a:r>
                <a:rPr lang="en-US" sz="3200" b="1" dirty="0">
                  <a:solidFill>
                    <a:schemeClr val="bg1"/>
                  </a:solidFill>
                  <a:latin typeface="Open Sans"/>
                  <a:ea typeface="Verdana" panose="020B0604030504040204" pitchFamily="34" charset="0"/>
                  <a:cs typeface="Verdana" panose="020B0604030504040204" pitchFamily="34" charset="0"/>
                </a:rPr>
                <a:t>God exchanged His righteousness for our wickedness. </a:t>
              </a:r>
              <a:r>
                <a:rPr lang="en-US" sz="1400" b="1" dirty="0">
                  <a:solidFill>
                    <a:schemeClr val="bg1"/>
                  </a:solidFill>
                  <a:latin typeface="Open Sans"/>
                  <a:ea typeface="Verdana" panose="020B0604030504040204" pitchFamily="34" charset="0"/>
                  <a:cs typeface="Verdana" panose="020B0604030504040204" pitchFamily="34" charset="0"/>
                </a:rPr>
                <a:t>(2 Corinthians 5:21)</a:t>
              </a:r>
            </a:p>
          </p:txBody>
        </p:sp>
      </p:grpSp>
    </p:spTree>
    <p:extLst>
      <p:ext uri="{BB962C8B-B14F-4D97-AF65-F5344CB8AC3E}">
        <p14:creationId xmlns:p14="http://schemas.microsoft.com/office/powerpoint/2010/main" val="22582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I urge you, brethren, by the mercies of God, to </a:t>
            </a:r>
            <a:r>
              <a:rPr lang="en-US" sz="2600" b="1" dirty="0">
                <a:latin typeface="Open Sans"/>
                <a:ea typeface="Verdana" panose="020B0604030504040204" pitchFamily="34" charset="0"/>
                <a:cs typeface="Verdana" panose="020B0604030504040204" pitchFamily="34" charset="0"/>
              </a:rPr>
              <a:t>present your bodies a living and holy sacrifice</a:t>
            </a:r>
            <a:r>
              <a:rPr lang="en-US" sz="2600" dirty="0">
                <a:latin typeface="Open Sans"/>
                <a:ea typeface="Verdana" panose="020B0604030504040204" pitchFamily="34" charset="0"/>
                <a:cs typeface="Verdana" panose="020B0604030504040204" pitchFamily="34" charset="0"/>
              </a:rPr>
              <a:t>, acceptable to God, which is your spiritual service of worship.” (Rom. 12:1)</a:t>
            </a:r>
          </a:p>
        </p:txBody>
      </p:sp>
      <p:sp>
        <p:nvSpPr>
          <p:cNvPr id="5" name="Rectangle 4"/>
          <p:cNvSpPr/>
          <p:nvPr/>
        </p:nvSpPr>
        <p:spPr>
          <a:xfrm>
            <a:off x="4633119" y="381000"/>
            <a:ext cx="464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p:cNvSpPr txBox="1"/>
          <p:nvPr/>
        </p:nvSpPr>
        <p:spPr>
          <a:xfrm>
            <a:off x="10319" y="381000"/>
            <a:ext cx="9042400" cy="800219"/>
          </a:xfrm>
          <a:prstGeom prst="rect">
            <a:avLst/>
          </a:prstGeom>
          <a:noFill/>
          <a:ln>
            <a:noFill/>
          </a:ln>
          <a:effectLst>
            <a:softEdge rad="63500"/>
          </a:effectLst>
        </p:spPr>
        <p:txBody>
          <a:bodyPr wrap="square">
            <a:spAutoFit/>
          </a:bodyPr>
          <a:lstStyle/>
          <a:p>
            <a:pPr marL="457200" indent="-45720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We exchanged our old life for His new one. </a:t>
            </a:r>
            <a:r>
              <a:rPr lang="en-US" sz="1400" b="1" dirty="0">
                <a:solidFill>
                  <a:schemeClr val="bg1"/>
                </a:solidFill>
                <a:latin typeface="Open Sans"/>
                <a:ea typeface="Verdana" panose="020B0604030504040204" pitchFamily="34" charset="0"/>
                <a:cs typeface="Verdana" panose="020B0604030504040204" pitchFamily="34" charset="0"/>
              </a:rPr>
              <a:t>(2 Corinthians 5:17)</a:t>
            </a:r>
          </a:p>
        </p:txBody>
      </p:sp>
    </p:spTree>
    <p:extLst>
      <p:ext uri="{BB962C8B-B14F-4D97-AF65-F5344CB8AC3E}">
        <p14:creationId xmlns:p14="http://schemas.microsoft.com/office/powerpoint/2010/main" val="320197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was sorry </a:t>
            </a:r>
            <a:r>
              <a:rPr lang="en-US" sz="2600" dirty="0">
                <a:latin typeface="Open Sans"/>
                <a:ea typeface="Verdana" panose="020B0604030504040204" pitchFamily="34" charset="0"/>
                <a:cs typeface="Verdana" panose="020B0604030504040204" pitchFamily="34" charset="0"/>
              </a:rPr>
              <a:t>that He had made man on the earth, and He was </a:t>
            </a:r>
            <a:r>
              <a:rPr lang="en-US" sz="2600" b="1" dirty="0">
                <a:latin typeface="Open Sans"/>
                <a:ea typeface="Verdana" panose="020B0604030504040204" pitchFamily="34" charset="0"/>
                <a:cs typeface="Verdana" panose="020B0604030504040204" pitchFamily="34" charset="0"/>
              </a:rPr>
              <a:t>grieved in His heart</a:t>
            </a:r>
            <a:r>
              <a:rPr lang="en-US" sz="2600" dirty="0">
                <a:latin typeface="Open Sans"/>
                <a:ea typeface="Verdana" panose="020B0604030504040204" pitchFamily="34" charset="0"/>
                <a:cs typeface="Verdana" panose="020B0604030504040204" pitchFamily="34" charset="0"/>
              </a:rPr>
              <a:t>.” (Gen. 6:6)</a:t>
            </a:r>
          </a:p>
        </p:txBody>
      </p:sp>
      <p:grpSp>
        <p:nvGrpSpPr>
          <p:cNvPr id="6" name="Group 5"/>
          <p:cNvGrpSpPr/>
          <p:nvPr/>
        </p:nvGrpSpPr>
        <p:grpSpPr>
          <a:xfrm>
            <a:off x="10319" y="381000"/>
            <a:ext cx="9728200" cy="800219"/>
            <a:chOff x="10319" y="381000"/>
            <a:chExt cx="9728200" cy="800219"/>
          </a:xfrm>
        </p:grpSpPr>
        <p:sp>
          <p:nvSpPr>
            <p:cNvPr id="7" name="Rectangle 6"/>
            <p:cNvSpPr/>
            <p:nvPr/>
          </p:nvSpPr>
          <p:spPr>
            <a:xfrm>
              <a:off x="4633119" y="381000"/>
              <a:ext cx="510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381000"/>
              <a:ext cx="9728200" cy="800219"/>
            </a:xfrm>
            <a:prstGeom prst="rect">
              <a:avLst/>
            </a:prstGeom>
            <a:noFill/>
            <a:ln>
              <a:noFill/>
            </a:ln>
            <a:effectLst>
              <a:softEdge rad="63500"/>
            </a:effectLst>
          </p:spPr>
          <p:txBody>
            <a:bodyPr wrap="square">
              <a:spAutoFit/>
            </a:bodyPr>
            <a:lstStyle/>
            <a:p>
              <a:pPr marL="342900" indent="-342900">
                <a:buAutoNum type="arabicPeriod"/>
                <a:defRPr/>
              </a:pPr>
              <a:r>
                <a:rPr lang="en-US" sz="3200" b="1" dirty="0">
                  <a:solidFill>
                    <a:schemeClr val="bg1"/>
                  </a:solidFill>
                  <a:latin typeface="Open Sans"/>
                  <a:ea typeface="Verdana" panose="020B0604030504040204" pitchFamily="34" charset="0"/>
                  <a:cs typeface="Verdana" panose="020B0604030504040204" pitchFamily="34" charset="0"/>
                </a:rPr>
                <a:t>God exchanged His solitude for our existence. </a:t>
              </a:r>
              <a:r>
                <a:rPr lang="en-US" sz="1400" b="1" dirty="0">
                  <a:solidFill>
                    <a:schemeClr val="bg1"/>
                  </a:solidFill>
                  <a:latin typeface="Open Sans"/>
                  <a:ea typeface="Verdana" panose="020B0604030504040204" pitchFamily="34" charset="0"/>
                  <a:cs typeface="Verdana" panose="020B0604030504040204" pitchFamily="34" charset="0"/>
                </a:rPr>
                <a:t>(Genesis 1:1, 26)</a:t>
              </a:r>
            </a:p>
          </p:txBody>
        </p:sp>
      </p:grpSp>
    </p:spTree>
    <p:extLst>
      <p:ext uri="{BB962C8B-B14F-4D97-AF65-F5344CB8AC3E}">
        <p14:creationId xmlns:p14="http://schemas.microsoft.com/office/powerpoint/2010/main" val="232965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29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117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has said to me, “My grace is sufficient for you, for power is perfected in weakness.” Most gladly, therefore, I will rather boast about my weaknesses, </a:t>
            </a:r>
            <a:r>
              <a:rPr lang="en-US" sz="2600" b="1" dirty="0">
                <a:latin typeface="Open Sans"/>
                <a:ea typeface="Verdana" panose="020B0604030504040204" pitchFamily="34" charset="0"/>
                <a:cs typeface="Verdana" panose="020B0604030504040204" pitchFamily="34" charset="0"/>
              </a:rPr>
              <a:t>so that the power of Christ may dwell in me</a:t>
            </a:r>
            <a:r>
              <a:rPr lang="en-US" sz="2600" dirty="0">
                <a:latin typeface="Open Sans"/>
              </a:rPr>
              <a:t>.</a:t>
            </a:r>
            <a:r>
              <a:rPr lang="en-US" sz="2600" dirty="0">
                <a:latin typeface="Open Sans"/>
                <a:ea typeface="Verdana" panose="020B0604030504040204" pitchFamily="34" charset="0"/>
                <a:cs typeface="Verdana" panose="020B0604030504040204" pitchFamily="34" charset="0"/>
              </a:rPr>
              <a:t>” (2 Cor. 12:9)</a:t>
            </a:r>
          </a:p>
        </p:txBody>
      </p:sp>
      <p:sp>
        <p:nvSpPr>
          <p:cNvPr id="6" name="TextBox 12"/>
          <p:cNvSpPr txBox="1"/>
          <p:nvPr/>
        </p:nvSpPr>
        <p:spPr>
          <a:xfrm>
            <a:off x="1207008" y="45747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Be anxious for nothing</a:t>
            </a:r>
            <a:r>
              <a:rPr lang="en-US" sz="2600" dirty="0">
                <a:latin typeface="Open Sans"/>
                <a:ea typeface="Verdana" panose="020B0604030504040204" pitchFamily="34" charset="0"/>
                <a:cs typeface="Verdana" panose="020B0604030504040204" pitchFamily="34" charset="0"/>
              </a:rPr>
              <a:t>, but in everything by prayer and supplication with thanksgiving let your requests be made known to God…and </a:t>
            </a:r>
            <a:r>
              <a:rPr lang="en-US" sz="2600" b="1" dirty="0">
                <a:latin typeface="Open Sans"/>
                <a:ea typeface="Verdana" panose="020B0604030504040204" pitchFamily="34" charset="0"/>
                <a:cs typeface="Verdana" panose="020B0604030504040204" pitchFamily="34" charset="0"/>
              </a:rPr>
              <a:t>the God of peace will be with you</a:t>
            </a:r>
            <a:r>
              <a:rPr lang="en-US" sz="2600" dirty="0">
                <a:latin typeface="Open Sans"/>
                <a:ea typeface="Verdana" panose="020B0604030504040204" pitchFamily="34" charset="0"/>
                <a:cs typeface="Verdana" panose="020B0604030504040204" pitchFamily="34" charset="0"/>
              </a:rPr>
              <a:t>.” (Phil. 4:6-9)</a:t>
            </a:r>
          </a:p>
        </p:txBody>
      </p:sp>
      <p:sp>
        <p:nvSpPr>
          <p:cNvPr id="4" name="TextBox 3"/>
          <p:cNvSpPr txBox="1"/>
          <p:nvPr/>
        </p:nvSpPr>
        <p:spPr>
          <a:xfrm>
            <a:off x="1207008" y="1524000"/>
            <a:ext cx="5486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His strength for my weakness</a:t>
            </a:r>
          </a:p>
        </p:txBody>
      </p:sp>
      <p:sp>
        <p:nvSpPr>
          <p:cNvPr id="8" name="TextBox 7"/>
          <p:cNvSpPr txBox="1"/>
          <p:nvPr/>
        </p:nvSpPr>
        <p:spPr>
          <a:xfrm>
            <a:off x="1207008" y="4018240"/>
            <a:ext cx="5486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His peace for my worry</a:t>
            </a:r>
          </a:p>
        </p:txBody>
      </p:sp>
      <p:grpSp>
        <p:nvGrpSpPr>
          <p:cNvPr id="9" name="Group 8"/>
          <p:cNvGrpSpPr/>
          <p:nvPr/>
        </p:nvGrpSpPr>
        <p:grpSpPr>
          <a:xfrm>
            <a:off x="10319" y="381000"/>
            <a:ext cx="9271000" cy="800219"/>
            <a:chOff x="10319" y="381000"/>
            <a:chExt cx="9271000" cy="800219"/>
          </a:xfrm>
        </p:grpSpPr>
        <p:sp>
          <p:nvSpPr>
            <p:cNvPr id="10" name="Rectangle 9"/>
            <p:cNvSpPr/>
            <p:nvPr/>
          </p:nvSpPr>
          <p:spPr>
            <a:xfrm>
              <a:off x="4633119" y="381000"/>
              <a:ext cx="464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
            <p:cNvSpPr txBox="1"/>
            <p:nvPr/>
          </p:nvSpPr>
          <p:spPr>
            <a:xfrm>
              <a:off x="10319" y="381000"/>
              <a:ext cx="9042400" cy="800219"/>
            </a:xfrm>
            <a:prstGeom prst="rect">
              <a:avLst/>
            </a:prstGeom>
            <a:noFill/>
            <a:ln>
              <a:noFill/>
            </a:ln>
            <a:effectLst>
              <a:softEdge rad="63500"/>
            </a:effectLst>
          </p:spPr>
          <p:txBody>
            <a:bodyPr wrap="square">
              <a:spAutoFit/>
            </a:bodyPr>
            <a:lstStyle/>
            <a:p>
              <a:pPr marL="457200" indent="-45720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We exchanged our old life for His new one. </a:t>
              </a:r>
              <a:r>
                <a:rPr lang="en-US" sz="14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104356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29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079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my God </a:t>
            </a:r>
            <a:r>
              <a:rPr lang="en-US" sz="2600" b="1" dirty="0">
                <a:latin typeface="Open Sans"/>
                <a:ea typeface="Verdana" panose="020B0604030504040204" pitchFamily="34" charset="0"/>
                <a:cs typeface="Verdana" panose="020B0604030504040204" pitchFamily="34" charset="0"/>
              </a:rPr>
              <a:t>will supply all your needs </a:t>
            </a:r>
            <a:r>
              <a:rPr lang="en-US" sz="2600" dirty="0">
                <a:latin typeface="Open Sans"/>
                <a:ea typeface="Verdana" panose="020B0604030504040204" pitchFamily="34" charset="0"/>
                <a:cs typeface="Verdana" panose="020B0604030504040204" pitchFamily="34" charset="0"/>
              </a:rPr>
              <a:t>according to His riches in glory in Christ Jesus.” (Phil. 4:19)</a:t>
            </a:r>
          </a:p>
        </p:txBody>
      </p:sp>
      <p:sp>
        <p:nvSpPr>
          <p:cNvPr id="6" name="TextBox 12"/>
          <p:cNvSpPr txBox="1"/>
          <p:nvPr/>
        </p:nvSpPr>
        <p:spPr>
          <a:xfrm>
            <a:off x="1207008" y="45938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said to them, ‘Follow Me, and I will make you </a:t>
            </a:r>
            <a:r>
              <a:rPr lang="en-US" sz="2600" b="1" dirty="0">
                <a:latin typeface="Open Sans"/>
                <a:ea typeface="Verdana" panose="020B0604030504040204" pitchFamily="34" charset="0"/>
                <a:cs typeface="Verdana" panose="020B0604030504040204" pitchFamily="34" charset="0"/>
              </a:rPr>
              <a:t>fishers of men</a:t>
            </a:r>
            <a:r>
              <a:rPr lang="en-US" sz="2600" dirty="0">
                <a:latin typeface="Open Sans"/>
                <a:ea typeface="Verdana" panose="020B0604030504040204" pitchFamily="34" charset="0"/>
                <a:cs typeface="Verdana" panose="020B0604030504040204" pitchFamily="34" charset="0"/>
              </a:rPr>
              <a:t>.’” (Matt. 4:19)</a:t>
            </a:r>
          </a:p>
        </p:txBody>
      </p:sp>
      <p:sp>
        <p:nvSpPr>
          <p:cNvPr id="4" name="TextBox 3"/>
          <p:cNvSpPr txBox="1"/>
          <p:nvPr/>
        </p:nvSpPr>
        <p:spPr>
          <a:xfrm>
            <a:off x="1207008" y="1524000"/>
            <a:ext cx="5486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His riches for my poverty</a:t>
            </a:r>
          </a:p>
        </p:txBody>
      </p:sp>
      <p:sp>
        <p:nvSpPr>
          <p:cNvPr id="8" name="TextBox 7"/>
          <p:cNvSpPr txBox="1"/>
          <p:nvPr/>
        </p:nvSpPr>
        <p:spPr>
          <a:xfrm>
            <a:off x="1207008" y="4018240"/>
            <a:ext cx="5486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His mission for my job</a:t>
            </a:r>
          </a:p>
        </p:txBody>
      </p:sp>
      <p:sp>
        <p:nvSpPr>
          <p:cNvPr id="9" name="TextBox 12"/>
          <p:cNvSpPr txBox="1"/>
          <p:nvPr/>
        </p:nvSpPr>
        <p:spPr>
          <a:xfrm>
            <a:off x="1207008" y="29936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know your tribulation and your poverty (</a:t>
            </a:r>
            <a:r>
              <a:rPr lang="en-US" sz="2600" b="1" dirty="0">
                <a:latin typeface="Open Sans"/>
                <a:ea typeface="Verdana" panose="020B0604030504040204" pitchFamily="34" charset="0"/>
                <a:cs typeface="Verdana" panose="020B0604030504040204" pitchFamily="34" charset="0"/>
              </a:rPr>
              <a:t>but you are rich</a:t>
            </a:r>
            <a:r>
              <a:rPr lang="en-US" sz="2600" dirty="0">
                <a:latin typeface="Open Sans"/>
                <a:ea typeface="Verdana" panose="020B0604030504040204" pitchFamily="34" charset="0"/>
                <a:cs typeface="Verdana" panose="020B0604030504040204" pitchFamily="34" charset="0"/>
              </a:rPr>
              <a:t>)...” (Rev. 2:9)</a:t>
            </a:r>
          </a:p>
        </p:txBody>
      </p:sp>
      <p:sp>
        <p:nvSpPr>
          <p:cNvPr id="11" name="TextBox 12"/>
          <p:cNvSpPr txBox="1"/>
          <p:nvPr/>
        </p:nvSpPr>
        <p:spPr>
          <a:xfrm>
            <a:off x="1207008" y="5508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“…Go therefore and </a:t>
            </a:r>
            <a:r>
              <a:rPr lang="en-US" sz="2600" b="1" dirty="0">
                <a:latin typeface="Open Sans"/>
                <a:ea typeface="Verdana" panose="020B0604030504040204" pitchFamily="34" charset="0"/>
                <a:cs typeface="Verdana" panose="020B0604030504040204" pitchFamily="34" charset="0"/>
              </a:rPr>
              <a:t>make disciples of all the nations</a:t>
            </a:r>
            <a:r>
              <a:rPr lang="en-US" sz="2600" dirty="0">
                <a:latin typeface="Open Sans"/>
                <a:ea typeface="Verdana" panose="020B0604030504040204" pitchFamily="34" charset="0"/>
                <a:cs typeface="Verdana" panose="020B0604030504040204" pitchFamily="34" charset="0"/>
              </a:rPr>
              <a:t>…” (Matt. 28:18-20)</a:t>
            </a:r>
          </a:p>
        </p:txBody>
      </p:sp>
      <p:grpSp>
        <p:nvGrpSpPr>
          <p:cNvPr id="10" name="Group 9"/>
          <p:cNvGrpSpPr/>
          <p:nvPr/>
        </p:nvGrpSpPr>
        <p:grpSpPr>
          <a:xfrm>
            <a:off x="10319" y="381000"/>
            <a:ext cx="9271000" cy="800219"/>
            <a:chOff x="10319" y="381000"/>
            <a:chExt cx="9271000" cy="800219"/>
          </a:xfrm>
        </p:grpSpPr>
        <p:sp>
          <p:nvSpPr>
            <p:cNvPr id="12" name="Rectangle 11"/>
            <p:cNvSpPr/>
            <p:nvPr/>
          </p:nvSpPr>
          <p:spPr>
            <a:xfrm>
              <a:off x="4633119" y="381000"/>
              <a:ext cx="464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6"/>
            <p:cNvSpPr txBox="1"/>
            <p:nvPr/>
          </p:nvSpPr>
          <p:spPr>
            <a:xfrm>
              <a:off x="10319" y="381000"/>
              <a:ext cx="9042400" cy="800219"/>
            </a:xfrm>
            <a:prstGeom prst="rect">
              <a:avLst/>
            </a:prstGeom>
            <a:noFill/>
            <a:ln>
              <a:noFill/>
            </a:ln>
            <a:effectLst>
              <a:softEdge rad="63500"/>
            </a:effectLst>
          </p:spPr>
          <p:txBody>
            <a:bodyPr wrap="square">
              <a:spAutoFit/>
            </a:bodyPr>
            <a:lstStyle/>
            <a:p>
              <a:pPr marL="457200" indent="-45720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We exchanged our old life for His new one. </a:t>
              </a:r>
              <a:r>
                <a:rPr lang="en-US" sz="14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35752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8" grpId="0"/>
      <p:bldP spid="9"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29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2117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“Blessed and holy is the one who has a part in the first resurrection; over these the second death has no power, but they will be priests of God and of Christ and will </a:t>
            </a:r>
            <a:r>
              <a:rPr lang="en-US" sz="2600" b="1" dirty="0">
                <a:latin typeface="Open Sans"/>
                <a:ea typeface="Verdana" panose="020B0604030504040204" pitchFamily="34" charset="0"/>
                <a:cs typeface="Verdana" panose="020B0604030504040204" pitchFamily="34" charset="0"/>
              </a:rPr>
              <a:t>reign with Him for a thousand years</a:t>
            </a:r>
            <a:r>
              <a:rPr lang="en-US" sz="2600" dirty="0">
                <a:latin typeface="Open Sans"/>
                <a:ea typeface="Verdana" panose="020B0604030504040204" pitchFamily="34" charset="0"/>
                <a:cs typeface="Verdana" panose="020B0604030504040204" pitchFamily="34" charset="0"/>
              </a:rPr>
              <a:t>.”                           (Rev. 20:6)</a:t>
            </a:r>
          </a:p>
        </p:txBody>
      </p:sp>
      <p:sp>
        <p:nvSpPr>
          <p:cNvPr id="4" name="TextBox 3"/>
          <p:cNvSpPr txBox="1"/>
          <p:nvPr/>
        </p:nvSpPr>
        <p:spPr>
          <a:xfrm>
            <a:off x="1207008" y="1524000"/>
            <a:ext cx="5486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His domain for my dirt</a:t>
            </a:r>
          </a:p>
        </p:txBody>
      </p:sp>
      <p:grpSp>
        <p:nvGrpSpPr>
          <p:cNvPr id="6" name="Group 5"/>
          <p:cNvGrpSpPr/>
          <p:nvPr/>
        </p:nvGrpSpPr>
        <p:grpSpPr>
          <a:xfrm>
            <a:off x="10319" y="381000"/>
            <a:ext cx="9271000" cy="800219"/>
            <a:chOff x="10319" y="381000"/>
            <a:chExt cx="9271000" cy="800219"/>
          </a:xfrm>
        </p:grpSpPr>
        <p:sp>
          <p:nvSpPr>
            <p:cNvPr id="7" name="Rectangle 6"/>
            <p:cNvSpPr/>
            <p:nvPr/>
          </p:nvSpPr>
          <p:spPr>
            <a:xfrm>
              <a:off x="4633119" y="381000"/>
              <a:ext cx="464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381000"/>
              <a:ext cx="9042400" cy="800219"/>
            </a:xfrm>
            <a:prstGeom prst="rect">
              <a:avLst/>
            </a:prstGeom>
            <a:noFill/>
            <a:ln>
              <a:noFill/>
            </a:ln>
            <a:effectLst>
              <a:softEdge rad="63500"/>
            </a:effectLst>
          </p:spPr>
          <p:txBody>
            <a:bodyPr wrap="square">
              <a:spAutoFit/>
            </a:bodyPr>
            <a:lstStyle/>
            <a:p>
              <a:pPr marL="457200" indent="-45720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We exchanged our old life for His new one. </a:t>
              </a:r>
              <a:r>
                <a:rPr lang="en-US" sz="14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333826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29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“After that He went out and noticed a tax collector named Levi sitting in the tax booth, and He said to him, ‘Follow Me.’ And </a:t>
            </a:r>
            <a:r>
              <a:rPr lang="en-US" sz="2600" b="1" dirty="0">
                <a:latin typeface="Open Sans"/>
                <a:ea typeface="Verdana" panose="020B0604030504040204" pitchFamily="34" charset="0"/>
                <a:cs typeface="Verdana" panose="020B0604030504040204" pitchFamily="34" charset="0"/>
              </a:rPr>
              <a:t>he left everything behind</a:t>
            </a:r>
            <a:r>
              <a:rPr lang="en-US" sz="2600" dirty="0">
                <a:latin typeface="Open Sans"/>
                <a:ea typeface="Verdana" panose="020B0604030504040204" pitchFamily="34" charset="0"/>
                <a:cs typeface="Verdana" panose="020B0604030504040204" pitchFamily="34" charset="0"/>
              </a:rPr>
              <a:t>, and got up and began to follow Him.” (Luke 5:27-28)</a:t>
            </a:r>
          </a:p>
        </p:txBody>
      </p:sp>
      <p:sp>
        <p:nvSpPr>
          <p:cNvPr id="6" name="TextBox 12"/>
          <p:cNvSpPr txBox="1"/>
          <p:nvPr/>
        </p:nvSpPr>
        <p:spPr>
          <a:xfrm>
            <a:off x="1207008" y="331880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“Going on from there He saw two other brothers, James the </a:t>
            </a:r>
            <a:r>
              <a:rPr lang="en-US" sz="2600" i="1" dirty="0">
                <a:latin typeface="Open Sans"/>
                <a:ea typeface="Verdana" panose="020B0604030504040204" pitchFamily="34" charset="0"/>
                <a:cs typeface="Verdana" panose="020B0604030504040204" pitchFamily="34" charset="0"/>
              </a:rPr>
              <a:t>son</a:t>
            </a:r>
            <a:r>
              <a:rPr lang="en-US" sz="2600" dirty="0">
                <a:latin typeface="Open Sans"/>
                <a:ea typeface="Verdana" panose="020B0604030504040204" pitchFamily="34" charset="0"/>
                <a:cs typeface="Verdana" panose="020B0604030504040204" pitchFamily="34" charset="0"/>
              </a:rPr>
              <a:t> of Zebedee, and John his brother, in the boat with Zebedee their father, mending their nets; and He called them.</a:t>
            </a:r>
            <a:r>
              <a:rPr lang="en-US" sz="2600" b="1" dirty="0">
                <a:latin typeface="Open Sans"/>
                <a:ea typeface="Verdana" panose="020B0604030504040204" pitchFamily="34" charset="0"/>
                <a:cs typeface="Verdana" panose="020B0604030504040204" pitchFamily="34" charset="0"/>
              </a:rPr>
              <a:t> Immediately they left the boat and their father, and followed Him</a:t>
            </a:r>
            <a:r>
              <a:rPr lang="en-US" sz="2600" dirty="0">
                <a:latin typeface="Open Sans"/>
                <a:ea typeface="Verdana" panose="020B0604030504040204" pitchFamily="34" charset="0"/>
                <a:cs typeface="Verdana" panose="020B0604030504040204" pitchFamily="34" charset="0"/>
              </a:rPr>
              <a:t>.” (Matt. 4:21-22)</a:t>
            </a:r>
          </a:p>
        </p:txBody>
      </p:sp>
      <p:grpSp>
        <p:nvGrpSpPr>
          <p:cNvPr id="7" name="Group 6"/>
          <p:cNvGrpSpPr/>
          <p:nvPr/>
        </p:nvGrpSpPr>
        <p:grpSpPr>
          <a:xfrm>
            <a:off x="10319" y="381000"/>
            <a:ext cx="9271000" cy="800219"/>
            <a:chOff x="10319" y="381000"/>
            <a:chExt cx="9271000" cy="800219"/>
          </a:xfrm>
        </p:grpSpPr>
        <p:sp>
          <p:nvSpPr>
            <p:cNvPr id="8" name="Rectangle 7"/>
            <p:cNvSpPr/>
            <p:nvPr/>
          </p:nvSpPr>
          <p:spPr>
            <a:xfrm>
              <a:off x="4633119" y="381000"/>
              <a:ext cx="464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9042400" cy="800219"/>
            </a:xfrm>
            <a:prstGeom prst="rect">
              <a:avLst/>
            </a:prstGeom>
            <a:noFill/>
            <a:ln>
              <a:noFill/>
            </a:ln>
            <a:effectLst>
              <a:softEdge rad="63500"/>
            </a:effectLst>
          </p:spPr>
          <p:txBody>
            <a:bodyPr wrap="square">
              <a:spAutoFit/>
            </a:bodyPr>
            <a:lstStyle/>
            <a:p>
              <a:pPr marL="457200" indent="-45720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We exchanged our old life for His new one. </a:t>
              </a:r>
              <a:r>
                <a:rPr lang="en-US" sz="14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205807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29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since we have </a:t>
            </a:r>
            <a:r>
              <a:rPr lang="en-US" sz="2600" b="1" dirty="0">
                <a:latin typeface="Open Sans"/>
                <a:ea typeface="Verdana" panose="020B0604030504040204" pitchFamily="34" charset="0"/>
                <a:cs typeface="Verdana" panose="020B0604030504040204" pitchFamily="34" charset="0"/>
              </a:rPr>
              <a:t>so great a cloud of witnesses surrounding us</a:t>
            </a:r>
            <a:r>
              <a:rPr lang="en-US" sz="2600" dirty="0">
                <a:latin typeface="Open Sans"/>
                <a:ea typeface="Verdana" panose="020B0604030504040204" pitchFamily="34" charset="0"/>
                <a:cs typeface="Verdana" panose="020B0604030504040204" pitchFamily="34" charset="0"/>
              </a:rPr>
              <a:t>, let us also lay aside every encumbrance and the sin which so easily entangles us, and let us run with endurance the race that is set before us.” (Heb. 12:1)</a:t>
            </a:r>
          </a:p>
        </p:txBody>
      </p:sp>
      <p:grpSp>
        <p:nvGrpSpPr>
          <p:cNvPr id="6" name="Group 5"/>
          <p:cNvGrpSpPr/>
          <p:nvPr/>
        </p:nvGrpSpPr>
        <p:grpSpPr>
          <a:xfrm>
            <a:off x="10319" y="381000"/>
            <a:ext cx="9271000" cy="800219"/>
            <a:chOff x="10319" y="381000"/>
            <a:chExt cx="9271000" cy="800219"/>
          </a:xfrm>
        </p:grpSpPr>
        <p:sp>
          <p:nvSpPr>
            <p:cNvPr id="7" name="Rectangle 6"/>
            <p:cNvSpPr/>
            <p:nvPr/>
          </p:nvSpPr>
          <p:spPr>
            <a:xfrm>
              <a:off x="4633119" y="381000"/>
              <a:ext cx="464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6"/>
            <p:cNvSpPr txBox="1"/>
            <p:nvPr/>
          </p:nvSpPr>
          <p:spPr>
            <a:xfrm>
              <a:off x="10319" y="381000"/>
              <a:ext cx="9042400" cy="800219"/>
            </a:xfrm>
            <a:prstGeom prst="rect">
              <a:avLst/>
            </a:prstGeom>
            <a:noFill/>
            <a:ln>
              <a:noFill/>
            </a:ln>
            <a:effectLst>
              <a:softEdge rad="63500"/>
            </a:effectLst>
          </p:spPr>
          <p:txBody>
            <a:bodyPr wrap="square">
              <a:spAutoFit/>
            </a:bodyPr>
            <a:lstStyle/>
            <a:p>
              <a:pPr marL="457200" indent="-45720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We exchanged our old life for His new one. </a:t>
              </a:r>
              <a:r>
                <a:rPr lang="en-US" sz="14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11895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1295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a:t>
            </a:r>
            <a:r>
              <a:rPr lang="en-US" sz="2600" b="1" dirty="0">
                <a:latin typeface="Open Sans"/>
                <a:ea typeface="Verdana" panose="020B0604030504040204" pitchFamily="34" charset="0"/>
                <a:cs typeface="Verdana" panose="020B0604030504040204" pitchFamily="34" charset="0"/>
              </a:rPr>
              <a:t>we are ambassadors for Christ</a:t>
            </a:r>
            <a:r>
              <a:rPr lang="en-US" sz="2600" dirty="0">
                <a:latin typeface="Open Sans"/>
                <a:ea typeface="Verdana" panose="020B0604030504040204" pitchFamily="34" charset="0"/>
                <a:cs typeface="Verdana" panose="020B0604030504040204" pitchFamily="34" charset="0"/>
              </a:rPr>
              <a:t>, as though God were making an appeal through us; we beg you on behalf of Christ, be reconciled to God.” (2 Cor. 5:20)</a:t>
            </a:r>
          </a:p>
        </p:txBody>
      </p:sp>
      <p:sp>
        <p:nvSpPr>
          <p:cNvPr id="6" name="TextBox 12"/>
          <p:cNvSpPr txBox="1"/>
          <p:nvPr/>
        </p:nvSpPr>
        <p:spPr>
          <a:xfrm>
            <a:off x="1207008" y="28956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working together with Him, we also urge you not to receive the grace of God in vain— for He says, ‘At the acceptable time I listened to you, and on the day of salvation I helped you.’ Behold, </a:t>
            </a:r>
            <a:r>
              <a:rPr lang="en-US" sz="2600" b="1" dirty="0">
                <a:latin typeface="Open Sans"/>
                <a:ea typeface="Verdana" panose="020B0604030504040204" pitchFamily="34" charset="0"/>
                <a:cs typeface="Verdana" panose="020B0604030504040204" pitchFamily="34" charset="0"/>
              </a:rPr>
              <a:t>now is ‘the acceptable time</a:t>
            </a:r>
            <a:r>
              <a:rPr lang="en-US" sz="2600" dirty="0">
                <a:latin typeface="Open Sans"/>
                <a:ea typeface="Verdana" panose="020B0604030504040204" pitchFamily="34" charset="0"/>
                <a:cs typeface="Verdana" panose="020B0604030504040204" pitchFamily="34" charset="0"/>
              </a:rPr>
              <a:t>,’ behold, </a:t>
            </a:r>
            <a:r>
              <a:rPr lang="en-US" sz="2600" b="1" dirty="0">
                <a:latin typeface="Open Sans"/>
                <a:ea typeface="Verdana" panose="020B0604030504040204" pitchFamily="34" charset="0"/>
                <a:cs typeface="Verdana" panose="020B0604030504040204" pitchFamily="34" charset="0"/>
              </a:rPr>
              <a:t>now is ‘the day of salvation</a:t>
            </a:r>
            <a:r>
              <a:rPr lang="en-US" sz="2600" dirty="0">
                <a:latin typeface="Open Sans"/>
                <a:ea typeface="Verdana" panose="020B0604030504040204" pitchFamily="34" charset="0"/>
                <a:cs typeface="Verdana" panose="020B0604030504040204" pitchFamily="34" charset="0"/>
              </a:rPr>
              <a:t>.’” (2 Cor. 6:1-2)</a:t>
            </a:r>
          </a:p>
        </p:txBody>
      </p:sp>
      <p:grpSp>
        <p:nvGrpSpPr>
          <p:cNvPr id="7" name="Group 6"/>
          <p:cNvGrpSpPr/>
          <p:nvPr/>
        </p:nvGrpSpPr>
        <p:grpSpPr>
          <a:xfrm>
            <a:off x="10319" y="381000"/>
            <a:ext cx="9271000" cy="800219"/>
            <a:chOff x="10319" y="381000"/>
            <a:chExt cx="9271000" cy="800219"/>
          </a:xfrm>
        </p:grpSpPr>
        <p:sp>
          <p:nvSpPr>
            <p:cNvPr id="8" name="Rectangle 7"/>
            <p:cNvSpPr/>
            <p:nvPr/>
          </p:nvSpPr>
          <p:spPr>
            <a:xfrm>
              <a:off x="4633119" y="381000"/>
              <a:ext cx="4648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9042400" cy="800219"/>
            </a:xfrm>
            <a:prstGeom prst="rect">
              <a:avLst/>
            </a:prstGeom>
            <a:noFill/>
            <a:ln>
              <a:noFill/>
            </a:ln>
            <a:effectLst>
              <a:softEdge rad="63500"/>
            </a:effectLst>
          </p:spPr>
          <p:txBody>
            <a:bodyPr wrap="square">
              <a:spAutoFit/>
            </a:bodyPr>
            <a:lstStyle/>
            <a:p>
              <a:pPr marL="457200" indent="-457200">
                <a:buFont typeface="+mj-lt"/>
                <a:buAutoNum type="arabicPeriod" startAt="6"/>
                <a:defRPr/>
              </a:pPr>
              <a:r>
                <a:rPr lang="en-US" sz="3200" b="1" dirty="0">
                  <a:solidFill>
                    <a:schemeClr val="bg1"/>
                  </a:solidFill>
                  <a:latin typeface="Open Sans"/>
                  <a:ea typeface="Verdana" panose="020B0604030504040204" pitchFamily="34" charset="0"/>
                  <a:cs typeface="Verdana" panose="020B0604030504040204" pitchFamily="34" charset="0"/>
                </a:rPr>
                <a:t>We exchanged our old life for His new one. </a:t>
              </a:r>
              <a:r>
                <a:rPr lang="en-US" sz="14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388122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51919" y="2057400"/>
            <a:ext cx="6858000" cy="2031325"/>
          </a:xfrm>
          <a:prstGeom prst="rect">
            <a:avLst/>
          </a:prstGeom>
        </p:spPr>
        <p:txBody>
          <a:bodyPr wrap="square">
            <a:spAutoFit/>
          </a:bodyPr>
          <a:lstStyle/>
          <a:p>
            <a:pPr algn="ctr"/>
            <a:r>
              <a:rPr lang="en-US" sz="5400" dirty="0">
                <a:latin typeface="Open Sans"/>
                <a:ea typeface="Verdana" panose="020B0604030504040204" pitchFamily="34" charset="0"/>
                <a:cs typeface="Verdana" panose="020B0604030504040204" pitchFamily="34" charset="0"/>
              </a:rPr>
              <a:t>The Great Exchange</a:t>
            </a:r>
          </a:p>
          <a:p>
            <a:pPr algn="ctr"/>
            <a:endParaRPr lang="en-US" sz="5400" dirty="0">
              <a:latin typeface="Open Sans"/>
              <a:ea typeface="Verdana" panose="020B0604030504040204" pitchFamily="34" charset="0"/>
              <a:cs typeface="Verdana" panose="020B0604030504040204" pitchFamily="34" charset="0"/>
            </a:endParaRPr>
          </a:p>
          <a:p>
            <a:pPr algn="ctr"/>
            <a:r>
              <a:rPr lang="en-US" dirty="0">
                <a:latin typeface="Open Sans"/>
                <a:ea typeface="Verdana" panose="020B0604030504040204" pitchFamily="34" charset="0"/>
                <a:cs typeface="Verdana" panose="020B0604030504040204" pitchFamily="34" charset="0"/>
              </a:rPr>
              <a:t>(2 Corinthians 5:21)</a:t>
            </a:r>
          </a:p>
        </p:txBody>
      </p:sp>
    </p:spTree>
    <p:extLst>
      <p:ext uri="{BB962C8B-B14F-4D97-AF65-F5344CB8AC3E}">
        <p14:creationId xmlns:p14="http://schemas.microsoft.com/office/powerpoint/2010/main" val="15026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E90C6E-BDDC-4073-87CC-98ECB8300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devil…was a murderer from the beginning, and does not stand in the truth because there is </a:t>
            </a:r>
            <a:r>
              <a:rPr lang="en-US" sz="2600" b="1" dirty="0">
                <a:latin typeface="Open Sans"/>
                <a:ea typeface="Verdana" panose="020B0604030504040204" pitchFamily="34" charset="0"/>
                <a:cs typeface="Verdana" panose="020B0604030504040204" pitchFamily="34" charset="0"/>
              </a:rPr>
              <a:t>no truth in him</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he is a liar </a:t>
            </a:r>
            <a:r>
              <a:rPr lang="en-US" sz="2600" dirty="0">
                <a:latin typeface="Open Sans"/>
                <a:ea typeface="Verdana" panose="020B0604030504040204" pitchFamily="34" charset="0"/>
                <a:cs typeface="Verdana" panose="020B0604030504040204" pitchFamily="34" charset="0"/>
              </a:rPr>
              <a:t>and the father of lies.” (John 8:44)</a:t>
            </a:r>
          </a:p>
        </p:txBody>
      </p:sp>
      <p:sp>
        <p:nvSpPr>
          <p:cNvPr id="6" name="TextBox 12"/>
          <p:cNvSpPr txBox="1"/>
          <p:nvPr/>
        </p:nvSpPr>
        <p:spPr>
          <a:xfrm>
            <a:off x="1207008" y="2954333"/>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All Scripture is inspired by God </a:t>
            </a:r>
            <a:r>
              <a:rPr lang="en-US" sz="2600" dirty="0">
                <a:latin typeface="Open Sans"/>
                <a:ea typeface="Verdana" panose="020B0604030504040204" pitchFamily="34" charset="0"/>
                <a:cs typeface="Verdana" panose="020B0604030504040204" pitchFamily="34" charset="0"/>
              </a:rPr>
              <a:t>and profitable for teaching, for reproof, for correction, for training in righteousness; so that the man of God may be adequate, equipped for every good work.” (2 Tim. 3:16-17)</a:t>
            </a:r>
          </a:p>
        </p:txBody>
      </p:sp>
      <p:sp>
        <p:nvSpPr>
          <p:cNvPr id="7" name="TextBox 12"/>
          <p:cNvSpPr txBox="1"/>
          <p:nvPr/>
        </p:nvSpPr>
        <p:spPr>
          <a:xfrm>
            <a:off x="1207008" y="478172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it was </a:t>
            </a:r>
            <a:r>
              <a:rPr lang="en-US" sz="2600" b="1" dirty="0">
                <a:latin typeface="Open Sans"/>
                <a:ea typeface="Verdana" panose="020B0604030504040204" pitchFamily="34" charset="0"/>
                <a:cs typeface="Verdana" panose="020B0604030504040204" pitchFamily="34" charset="0"/>
              </a:rPr>
              <a:t>not Adam who was deceived</a:t>
            </a:r>
            <a:r>
              <a:rPr lang="en-US" sz="2600" dirty="0">
                <a:latin typeface="Open Sans"/>
                <a:ea typeface="Verdana" panose="020B0604030504040204" pitchFamily="34" charset="0"/>
                <a:cs typeface="Verdana" panose="020B0604030504040204" pitchFamily="34" charset="0"/>
              </a:rPr>
              <a:t>, but the woman being deceived, fell into transgression.” (1 Tim. 2:14)</a:t>
            </a:r>
          </a:p>
        </p:txBody>
      </p:sp>
      <p:sp>
        <p:nvSpPr>
          <p:cNvPr id="8" name="Rectangle 7"/>
          <p:cNvSpPr/>
          <p:nvPr/>
        </p:nvSpPr>
        <p:spPr>
          <a:xfrm>
            <a:off x="4633119" y="381000"/>
            <a:ext cx="4495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p:cNvSpPr txBox="1"/>
          <p:nvPr/>
        </p:nvSpPr>
        <p:spPr>
          <a:xfrm>
            <a:off x="10319" y="381000"/>
            <a:ext cx="8966200" cy="800219"/>
          </a:xfrm>
          <a:prstGeom prst="rect">
            <a:avLst/>
          </a:prstGeom>
          <a:noFill/>
          <a:ln>
            <a:noFill/>
          </a:ln>
          <a:effectLst>
            <a:softEdge rad="63500"/>
          </a:effectLst>
        </p:spPr>
        <p:txBody>
          <a:bodyPr wrap="square">
            <a:spAutoFit/>
          </a:bodyPr>
          <a:lstStyle/>
          <a:p>
            <a:pPr marL="457200" indent="-45720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We exchanged God’s truth for Satan’s lies. </a:t>
            </a:r>
            <a:r>
              <a:rPr lang="en-US" sz="1400" b="1" dirty="0">
                <a:solidFill>
                  <a:schemeClr val="bg1"/>
                </a:solidFill>
                <a:latin typeface="Open Sans"/>
                <a:ea typeface="Verdana" panose="020B0604030504040204" pitchFamily="34" charset="0"/>
                <a:cs typeface="Verdana" panose="020B0604030504040204" pitchFamily="34" charset="0"/>
              </a:rPr>
              <a:t>(Genesis 3:4-7)</a:t>
            </a:r>
          </a:p>
        </p:txBody>
      </p:sp>
    </p:spTree>
    <p:extLst>
      <p:ext uri="{BB962C8B-B14F-4D97-AF65-F5344CB8AC3E}">
        <p14:creationId xmlns:p14="http://schemas.microsoft.com/office/powerpoint/2010/main" val="190622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they exchanged the truth of God for a lie, and </a:t>
            </a:r>
            <a:r>
              <a:rPr lang="en-US" sz="2600" b="1" dirty="0">
                <a:latin typeface="Open Sans"/>
                <a:ea typeface="Verdana" panose="020B0604030504040204" pitchFamily="34" charset="0"/>
                <a:cs typeface="Verdana" panose="020B0604030504040204" pitchFamily="34" charset="0"/>
              </a:rPr>
              <a:t>worshiped and served the creature rather than the Creator</a:t>
            </a:r>
            <a:r>
              <a:rPr lang="en-US" sz="2600" dirty="0">
                <a:latin typeface="Open Sans"/>
                <a:ea typeface="Verdana" panose="020B0604030504040204" pitchFamily="34" charset="0"/>
                <a:cs typeface="Verdana" panose="020B0604030504040204" pitchFamily="34" charset="0"/>
              </a:rPr>
              <a:t>, who is blessed forever. Amen.” (Rom. 1:25)</a:t>
            </a:r>
          </a:p>
        </p:txBody>
      </p:sp>
      <p:sp>
        <p:nvSpPr>
          <p:cNvPr id="6" name="TextBox 12"/>
          <p:cNvSpPr txBox="1"/>
          <p:nvPr/>
        </p:nvSpPr>
        <p:spPr>
          <a:xfrm>
            <a:off x="1207008" y="2895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“If anyone comes to Me, and does not hate his own father and mother and wife and children and brothers and sisters, yes, and even his own life, </a:t>
            </a:r>
            <a:r>
              <a:rPr lang="en-US" sz="2600" b="1" dirty="0">
                <a:latin typeface="Open Sans"/>
                <a:ea typeface="Verdana" panose="020B0604030504040204" pitchFamily="34" charset="0"/>
                <a:cs typeface="Verdana" panose="020B0604030504040204" pitchFamily="34" charset="0"/>
              </a:rPr>
              <a:t>he cannot be My disciple</a:t>
            </a:r>
            <a:r>
              <a:rPr lang="en-US" sz="2600" dirty="0">
                <a:latin typeface="Open Sans"/>
                <a:ea typeface="Verdana" panose="020B0604030504040204" pitchFamily="34" charset="0"/>
                <a:cs typeface="Verdana" panose="020B0604030504040204" pitchFamily="34" charset="0"/>
              </a:rPr>
              <a:t>.” (Luke 14:26)</a:t>
            </a:r>
          </a:p>
        </p:txBody>
      </p:sp>
      <p:grpSp>
        <p:nvGrpSpPr>
          <p:cNvPr id="7" name="Group 6"/>
          <p:cNvGrpSpPr/>
          <p:nvPr/>
        </p:nvGrpSpPr>
        <p:grpSpPr>
          <a:xfrm>
            <a:off x="10319" y="381000"/>
            <a:ext cx="9118600" cy="800219"/>
            <a:chOff x="10319" y="381000"/>
            <a:chExt cx="9118600" cy="800219"/>
          </a:xfrm>
        </p:grpSpPr>
        <p:sp>
          <p:nvSpPr>
            <p:cNvPr id="8" name="Rectangle 7"/>
            <p:cNvSpPr/>
            <p:nvPr/>
          </p:nvSpPr>
          <p:spPr>
            <a:xfrm>
              <a:off x="4633119" y="381000"/>
              <a:ext cx="4495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8966200" cy="800219"/>
            </a:xfrm>
            <a:prstGeom prst="rect">
              <a:avLst/>
            </a:prstGeom>
            <a:noFill/>
            <a:ln>
              <a:noFill/>
            </a:ln>
            <a:effectLst>
              <a:softEdge rad="63500"/>
            </a:effectLst>
          </p:spPr>
          <p:txBody>
            <a:bodyPr wrap="square">
              <a:spAutoFit/>
            </a:bodyPr>
            <a:lstStyle/>
            <a:p>
              <a:pPr marL="457200" indent="-45720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We exchanged God’s truth for Satan’s lies. </a:t>
              </a:r>
              <a:r>
                <a:rPr lang="en-US" sz="1400" b="1" dirty="0">
                  <a:solidFill>
                    <a:schemeClr val="bg1"/>
                  </a:solidFill>
                  <a:latin typeface="Open Sans"/>
                  <a:ea typeface="Verdana" panose="020B0604030504040204" pitchFamily="34" charset="0"/>
                  <a:cs typeface="Verdana" panose="020B0604030504040204" pitchFamily="34" charset="0"/>
                </a:rPr>
                <a:t>(Genesis 3:4-7)</a:t>
              </a:r>
            </a:p>
          </p:txBody>
        </p:sp>
      </p:grpSp>
    </p:spTree>
    <p:extLst>
      <p:ext uri="{BB962C8B-B14F-4D97-AF65-F5344CB8AC3E}">
        <p14:creationId xmlns:p14="http://schemas.microsoft.com/office/powerpoint/2010/main" val="198668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they took Joseph’s tunic, and slaughtered a male goat and dipped the tunic in the blood; and they…brought it to their father and said, ‘We found this; please examine it to see whether it is your son’s tunic or not.’ Then he examined it and said, ‘It is my son’s tunic. </a:t>
            </a:r>
            <a:r>
              <a:rPr lang="en-US" sz="2600" b="1" dirty="0">
                <a:latin typeface="Open Sans"/>
                <a:ea typeface="Verdana" panose="020B0604030504040204" pitchFamily="34" charset="0"/>
                <a:cs typeface="Verdana" panose="020B0604030504040204" pitchFamily="34" charset="0"/>
              </a:rPr>
              <a:t>A wild beast has devoured him</a:t>
            </a:r>
            <a:r>
              <a:rPr lang="en-US" sz="2600" dirty="0">
                <a:latin typeface="Open Sans"/>
                <a:ea typeface="Verdana" panose="020B0604030504040204" pitchFamily="34" charset="0"/>
                <a:cs typeface="Verdana" panose="020B0604030504040204" pitchFamily="34" charset="0"/>
              </a:rPr>
              <a:t>; Joseph has surely been torn to pieces.” (Gen. 37:31-33)</a:t>
            </a:r>
          </a:p>
        </p:txBody>
      </p:sp>
      <p:sp>
        <p:nvSpPr>
          <p:cNvPr id="6" name="TextBox 12"/>
          <p:cNvSpPr txBox="1"/>
          <p:nvPr/>
        </p:nvSpPr>
        <p:spPr>
          <a:xfrm>
            <a:off x="1207008" y="41148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[Joseph] </a:t>
            </a:r>
            <a:r>
              <a:rPr lang="en-US" sz="2600" b="1" dirty="0">
                <a:latin typeface="Open Sans"/>
                <a:ea typeface="Verdana" panose="020B0604030504040204" pitchFamily="34" charset="0"/>
                <a:cs typeface="Verdana" panose="020B0604030504040204" pitchFamily="34" charset="0"/>
              </a:rPr>
              <a:t>refused</a:t>
            </a:r>
            <a:r>
              <a:rPr lang="en-US" sz="2600" dirty="0">
                <a:latin typeface="Open Sans"/>
                <a:ea typeface="Verdana" panose="020B0604030504040204" pitchFamily="34" charset="0"/>
                <a:cs typeface="Verdana" panose="020B0604030504040204" pitchFamily="34" charset="0"/>
              </a:rPr>
              <a:t> and said to his master’s wife, ‘Behold, …my master… has withheld nothing from me except you, because you are his wife. </a:t>
            </a:r>
            <a:r>
              <a:rPr lang="en-US" sz="2600" b="1" dirty="0">
                <a:latin typeface="Open Sans"/>
                <a:ea typeface="Verdana" panose="020B0604030504040204" pitchFamily="34" charset="0"/>
                <a:cs typeface="Verdana" panose="020B0604030504040204" pitchFamily="34" charset="0"/>
              </a:rPr>
              <a:t>How then could I do this great evil and sin against God</a:t>
            </a:r>
            <a:r>
              <a:rPr lang="en-US" sz="2600" dirty="0">
                <a:latin typeface="Open Sans"/>
                <a:ea typeface="Verdana" panose="020B0604030504040204" pitchFamily="34" charset="0"/>
                <a:cs typeface="Verdana" panose="020B0604030504040204" pitchFamily="34" charset="0"/>
              </a:rPr>
              <a:t>?’” (Gen. 39:8-9)</a:t>
            </a:r>
          </a:p>
        </p:txBody>
      </p:sp>
      <p:grpSp>
        <p:nvGrpSpPr>
          <p:cNvPr id="7" name="Group 6"/>
          <p:cNvGrpSpPr/>
          <p:nvPr/>
        </p:nvGrpSpPr>
        <p:grpSpPr>
          <a:xfrm>
            <a:off x="10319" y="381000"/>
            <a:ext cx="9118600" cy="800219"/>
            <a:chOff x="10319" y="381000"/>
            <a:chExt cx="9118600" cy="800219"/>
          </a:xfrm>
        </p:grpSpPr>
        <p:sp>
          <p:nvSpPr>
            <p:cNvPr id="8" name="Rectangle 7"/>
            <p:cNvSpPr/>
            <p:nvPr/>
          </p:nvSpPr>
          <p:spPr>
            <a:xfrm>
              <a:off x="4633119" y="381000"/>
              <a:ext cx="4495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p:cNvSpPr txBox="1"/>
            <p:nvPr/>
          </p:nvSpPr>
          <p:spPr>
            <a:xfrm>
              <a:off x="10319" y="381000"/>
              <a:ext cx="8966200" cy="800219"/>
            </a:xfrm>
            <a:prstGeom prst="rect">
              <a:avLst/>
            </a:prstGeom>
            <a:noFill/>
            <a:ln>
              <a:noFill/>
            </a:ln>
            <a:effectLst>
              <a:softEdge rad="63500"/>
            </a:effectLst>
          </p:spPr>
          <p:txBody>
            <a:bodyPr wrap="square">
              <a:spAutoFit/>
            </a:bodyPr>
            <a:lstStyle/>
            <a:p>
              <a:pPr marL="457200" indent="-45720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We exchanged God’s truth for Satan’s lies. </a:t>
              </a:r>
              <a:r>
                <a:rPr lang="en-US" sz="1400" b="1" dirty="0">
                  <a:solidFill>
                    <a:schemeClr val="bg1"/>
                  </a:solidFill>
                  <a:latin typeface="Open Sans"/>
                  <a:ea typeface="Verdana" panose="020B0604030504040204" pitchFamily="34" charset="0"/>
                  <a:cs typeface="Verdana" panose="020B0604030504040204" pitchFamily="34" charset="0"/>
                </a:rPr>
                <a:t>(Genesis 3:4-7)</a:t>
              </a:r>
            </a:p>
          </p:txBody>
        </p:sp>
      </p:grpSp>
    </p:spTree>
    <p:extLst>
      <p:ext uri="{BB962C8B-B14F-4D97-AF65-F5344CB8AC3E}">
        <p14:creationId xmlns:p14="http://schemas.microsoft.com/office/powerpoint/2010/main" val="130170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“Do not be deceived, God is not mocked; for </a:t>
            </a:r>
            <a:r>
              <a:rPr lang="en-US" sz="2600" b="1" dirty="0">
                <a:latin typeface="Open Sans"/>
                <a:ea typeface="Verdana" panose="020B0604030504040204" pitchFamily="34" charset="0"/>
                <a:cs typeface="Verdana" panose="020B0604030504040204" pitchFamily="34" charset="0"/>
              </a:rPr>
              <a:t>whatever a man sows, this he will also reap</a:t>
            </a:r>
            <a:r>
              <a:rPr lang="en-US" sz="2600" dirty="0">
                <a:latin typeface="Open Sans"/>
                <a:ea typeface="Verdana" panose="020B0604030504040204" pitchFamily="34" charset="0"/>
                <a:cs typeface="Verdana" panose="020B0604030504040204" pitchFamily="34" charset="0"/>
              </a:rPr>
              <a:t>.” (Gal. 6:7)</a:t>
            </a:r>
          </a:p>
        </p:txBody>
      </p:sp>
      <p:sp>
        <p:nvSpPr>
          <p:cNvPr id="6" name="TextBox 12"/>
          <p:cNvSpPr txBox="1"/>
          <p:nvPr/>
        </p:nvSpPr>
        <p:spPr>
          <a:xfrm>
            <a:off x="1207008" y="2514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if you will not do so, behold, you have sinned against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and be sure </a:t>
            </a:r>
            <a:r>
              <a:rPr lang="en-US" sz="2600" b="1" dirty="0">
                <a:latin typeface="Open Sans"/>
                <a:ea typeface="Verdana" panose="020B0604030504040204" pitchFamily="34" charset="0"/>
                <a:cs typeface="Verdana" panose="020B0604030504040204" pitchFamily="34" charset="0"/>
              </a:rPr>
              <a:t>your sin will find you out</a:t>
            </a:r>
            <a:r>
              <a:rPr lang="en-US" sz="2600" dirty="0">
                <a:latin typeface="Open Sans"/>
                <a:ea typeface="Verdana" panose="020B0604030504040204" pitchFamily="34" charset="0"/>
                <a:cs typeface="Verdana" panose="020B0604030504040204" pitchFamily="34" charset="0"/>
              </a:rPr>
              <a:t>.” (Num. 32:23)</a:t>
            </a:r>
          </a:p>
        </p:txBody>
      </p:sp>
      <p:sp>
        <p:nvSpPr>
          <p:cNvPr id="7" name="TextBox 12"/>
          <p:cNvSpPr txBox="1"/>
          <p:nvPr/>
        </p:nvSpPr>
        <p:spPr>
          <a:xfrm>
            <a:off x="1207008" y="3545919"/>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“Thus says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‘Behold, …I will even take your wives before your eyes and give them to your companion, and </a:t>
            </a:r>
            <a:r>
              <a:rPr lang="en-US" sz="2600" b="1" dirty="0">
                <a:latin typeface="Open Sans"/>
                <a:ea typeface="Verdana" panose="020B0604030504040204" pitchFamily="34" charset="0"/>
                <a:cs typeface="Verdana" panose="020B0604030504040204" pitchFamily="34" charset="0"/>
              </a:rPr>
              <a:t>he will lie with your wives in broad daylight</a:t>
            </a:r>
            <a:r>
              <a:rPr lang="en-US" sz="2600" dirty="0">
                <a:latin typeface="Open Sans"/>
                <a:ea typeface="Verdana" panose="020B0604030504040204" pitchFamily="34" charset="0"/>
                <a:cs typeface="Verdana" panose="020B0604030504040204" pitchFamily="34" charset="0"/>
              </a:rPr>
              <a:t>. Indeed </a:t>
            </a:r>
            <a:r>
              <a:rPr lang="en-US" sz="2600" b="1" dirty="0">
                <a:latin typeface="Open Sans"/>
                <a:ea typeface="Verdana" panose="020B0604030504040204" pitchFamily="34" charset="0"/>
                <a:cs typeface="Verdana" panose="020B0604030504040204" pitchFamily="34" charset="0"/>
              </a:rPr>
              <a:t>you did it secretly</a:t>
            </a:r>
            <a:r>
              <a:rPr lang="en-US" sz="2600" dirty="0">
                <a:latin typeface="Open Sans"/>
                <a:ea typeface="Verdana" panose="020B0604030504040204" pitchFamily="34" charset="0"/>
                <a:cs typeface="Verdana" panose="020B0604030504040204" pitchFamily="34" charset="0"/>
              </a:rPr>
              <a:t>, but </a:t>
            </a:r>
            <a:r>
              <a:rPr lang="en-US" sz="2600" b="1" dirty="0">
                <a:latin typeface="Open Sans"/>
                <a:ea typeface="Verdana" panose="020B0604030504040204" pitchFamily="34" charset="0"/>
                <a:cs typeface="Verdana" panose="020B0604030504040204" pitchFamily="34" charset="0"/>
              </a:rPr>
              <a:t>I will do this thing before all Israel</a:t>
            </a:r>
            <a:r>
              <a:rPr lang="en-US" sz="2600" dirty="0">
                <a:latin typeface="Open Sans"/>
                <a:ea typeface="Verdana" panose="020B0604030504040204" pitchFamily="34" charset="0"/>
                <a:cs typeface="Verdana" panose="020B0604030504040204" pitchFamily="34" charset="0"/>
              </a:rPr>
              <a:t>, and under the sun.’” (2 Sam. 12:11-12)</a:t>
            </a:r>
          </a:p>
        </p:txBody>
      </p:sp>
      <p:grpSp>
        <p:nvGrpSpPr>
          <p:cNvPr id="8" name="Group 7"/>
          <p:cNvGrpSpPr/>
          <p:nvPr/>
        </p:nvGrpSpPr>
        <p:grpSpPr>
          <a:xfrm>
            <a:off x="10319" y="381000"/>
            <a:ext cx="9118600" cy="800219"/>
            <a:chOff x="10319" y="381000"/>
            <a:chExt cx="9118600" cy="800219"/>
          </a:xfrm>
        </p:grpSpPr>
        <p:sp>
          <p:nvSpPr>
            <p:cNvPr id="9" name="Rectangle 8"/>
            <p:cNvSpPr/>
            <p:nvPr/>
          </p:nvSpPr>
          <p:spPr>
            <a:xfrm>
              <a:off x="4633119" y="381000"/>
              <a:ext cx="4495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10319" y="381000"/>
              <a:ext cx="8966200" cy="800219"/>
            </a:xfrm>
            <a:prstGeom prst="rect">
              <a:avLst/>
            </a:prstGeom>
            <a:noFill/>
            <a:ln>
              <a:noFill/>
            </a:ln>
            <a:effectLst>
              <a:softEdge rad="63500"/>
            </a:effectLst>
          </p:spPr>
          <p:txBody>
            <a:bodyPr wrap="square">
              <a:spAutoFit/>
            </a:bodyPr>
            <a:lstStyle/>
            <a:p>
              <a:pPr marL="457200" indent="-457200">
                <a:buFont typeface="+mj-lt"/>
                <a:buAutoNum type="arabicPeriod" startAt="2"/>
                <a:defRPr/>
              </a:pPr>
              <a:r>
                <a:rPr lang="en-US" sz="3200" b="1" dirty="0">
                  <a:solidFill>
                    <a:schemeClr val="bg1"/>
                  </a:solidFill>
                  <a:latin typeface="Open Sans"/>
                  <a:ea typeface="Verdana" panose="020B0604030504040204" pitchFamily="34" charset="0"/>
                  <a:cs typeface="Verdana" panose="020B0604030504040204" pitchFamily="34" charset="0"/>
                </a:rPr>
                <a:t>We exchanged God’s truth for Satan’s lies. </a:t>
              </a:r>
              <a:r>
                <a:rPr lang="en-US" sz="1400" b="1" dirty="0">
                  <a:solidFill>
                    <a:schemeClr val="bg1"/>
                  </a:solidFill>
                  <a:latin typeface="Open Sans"/>
                  <a:ea typeface="Verdana" panose="020B0604030504040204" pitchFamily="34" charset="0"/>
                  <a:cs typeface="Verdana" panose="020B0604030504040204" pitchFamily="34" charset="0"/>
                </a:rPr>
                <a:t>(Genesis 3:4-7)</a:t>
              </a:r>
            </a:p>
          </p:txBody>
        </p:sp>
      </p:grpSp>
    </p:spTree>
    <p:extLst>
      <p:ext uri="{BB962C8B-B14F-4D97-AF65-F5344CB8AC3E}">
        <p14:creationId xmlns:p14="http://schemas.microsoft.com/office/powerpoint/2010/main" val="227491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70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 man and his wife were both </a:t>
            </a:r>
            <a:r>
              <a:rPr lang="en-US" sz="2600" b="1" dirty="0">
                <a:latin typeface="Open Sans"/>
                <a:ea typeface="Verdana" panose="020B0604030504040204" pitchFamily="34" charset="0"/>
                <a:cs typeface="Verdana" panose="020B0604030504040204" pitchFamily="34" charset="0"/>
              </a:rPr>
              <a:t>naked</a:t>
            </a:r>
            <a:r>
              <a:rPr lang="en-US" sz="2600" dirty="0">
                <a:latin typeface="Open Sans"/>
                <a:ea typeface="Verdana" panose="020B0604030504040204" pitchFamily="34" charset="0"/>
                <a:cs typeface="Verdana" panose="020B0604030504040204" pitchFamily="34" charset="0"/>
              </a:rPr>
              <a:t> and were </a:t>
            </a:r>
            <a:r>
              <a:rPr lang="en-US" sz="2600" b="1" dirty="0">
                <a:latin typeface="Open Sans"/>
                <a:ea typeface="Verdana" panose="020B0604030504040204" pitchFamily="34" charset="0"/>
                <a:cs typeface="Verdana" panose="020B0604030504040204" pitchFamily="34" charset="0"/>
              </a:rPr>
              <a:t>not ashamed</a:t>
            </a:r>
            <a:r>
              <a:rPr lang="en-US" sz="2600" dirty="0">
                <a:latin typeface="Open Sans"/>
                <a:ea typeface="Verdana" panose="020B0604030504040204" pitchFamily="34" charset="0"/>
                <a:cs typeface="Verdana" panose="020B0604030504040204" pitchFamily="34" charset="0"/>
              </a:rPr>
              <a:t>.” (Gen. 2:25)</a:t>
            </a:r>
          </a:p>
        </p:txBody>
      </p:sp>
      <p:sp>
        <p:nvSpPr>
          <p:cNvPr id="6" name="TextBox 12"/>
          <p:cNvSpPr txBox="1"/>
          <p:nvPr/>
        </p:nvSpPr>
        <p:spPr>
          <a:xfrm>
            <a:off x="1207008" y="2590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the eyes of both of them were opened, and they </a:t>
            </a:r>
            <a:r>
              <a:rPr lang="en-US" sz="2600" b="1" dirty="0">
                <a:latin typeface="Open Sans"/>
                <a:ea typeface="Verdana" panose="020B0604030504040204" pitchFamily="34" charset="0"/>
                <a:cs typeface="Verdana" panose="020B0604030504040204" pitchFamily="34" charset="0"/>
              </a:rPr>
              <a:t>knew that they were naked</a:t>
            </a:r>
            <a:r>
              <a:rPr lang="en-US" sz="2600" dirty="0">
                <a:latin typeface="Open Sans"/>
                <a:ea typeface="Verdana" panose="020B0604030504040204" pitchFamily="34" charset="0"/>
                <a:cs typeface="Verdana" panose="020B0604030504040204" pitchFamily="34" charset="0"/>
              </a:rPr>
              <a:t>; and they sewed fig leaves together and </a:t>
            </a:r>
            <a:r>
              <a:rPr lang="en-US" sz="2600" b="1" dirty="0">
                <a:latin typeface="Open Sans"/>
                <a:ea typeface="Verdana" panose="020B0604030504040204" pitchFamily="34" charset="0"/>
                <a:cs typeface="Verdana" panose="020B0604030504040204" pitchFamily="34" charset="0"/>
              </a:rPr>
              <a:t>made themselves loin </a:t>
            </a:r>
            <a:r>
              <a:rPr lang="en-US" sz="2600" dirty="0">
                <a:latin typeface="Open Sans"/>
                <a:ea typeface="Verdana" panose="020B0604030504040204" pitchFamily="34" charset="0"/>
                <a:cs typeface="Verdana" panose="020B0604030504040204" pitchFamily="34" charset="0"/>
              </a:rPr>
              <a:t>coverings.” (Gen. 3:7)</a:t>
            </a:r>
          </a:p>
        </p:txBody>
      </p:sp>
      <p:sp>
        <p:nvSpPr>
          <p:cNvPr id="7" name="Rectangle 6"/>
          <p:cNvSpPr/>
          <p:nvPr/>
        </p:nvSpPr>
        <p:spPr>
          <a:xfrm>
            <a:off x="4633119" y="381000"/>
            <a:ext cx="4876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p:cNvSpPr txBox="1"/>
          <p:nvPr/>
        </p:nvSpPr>
        <p:spPr>
          <a:xfrm>
            <a:off x="10319" y="381000"/>
            <a:ext cx="9347200" cy="800219"/>
          </a:xfrm>
          <a:prstGeom prst="rect">
            <a:avLst/>
          </a:prstGeom>
          <a:noFill/>
          <a:ln>
            <a:noFill/>
          </a:ln>
          <a:effectLst>
            <a:softEdge rad="63500"/>
          </a:effectLst>
        </p:spPr>
        <p:txBody>
          <a:bodyPr wrap="square">
            <a:spAutoFit/>
          </a:bodyPr>
          <a:lstStyle/>
          <a:p>
            <a:pPr marL="457200" indent="-457200">
              <a:buFont typeface="+mj-lt"/>
              <a:buAutoNum type="arabicPeriod" startAt="3"/>
              <a:defRPr/>
            </a:pPr>
            <a:r>
              <a:rPr lang="en-US" sz="3200" b="1" dirty="0">
                <a:solidFill>
                  <a:schemeClr val="bg1"/>
                </a:solidFill>
                <a:latin typeface="Open Sans"/>
                <a:ea typeface="Verdana" panose="020B0604030504040204" pitchFamily="34" charset="0"/>
                <a:cs typeface="Verdana" panose="020B0604030504040204" pitchFamily="34" charset="0"/>
              </a:rPr>
              <a:t>God exchanged His covering for our shame. </a:t>
            </a:r>
            <a:r>
              <a:rPr lang="en-US" sz="1400" b="1" dirty="0">
                <a:solidFill>
                  <a:schemeClr val="bg1"/>
                </a:solidFill>
                <a:latin typeface="Open Sans"/>
                <a:ea typeface="Verdana" panose="020B0604030504040204" pitchFamily="34" charset="0"/>
                <a:cs typeface="Verdana" panose="020B0604030504040204" pitchFamily="34" charset="0"/>
              </a:rPr>
              <a:t>(Genesis 3:21)</a:t>
            </a:r>
          </a:p>
        </p:txBody>
      </p:sp>
    </p:spTree>
    <p:extLst>
      <p:ext uri="{BB962C8B-B14F-4D97-AF65-F5344CB8AC3E}">
        <p14:creationId xmlns:p14="http://schemas.microsoft.com/office/powerpoint/2010/main" val="37741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4163</Words>
  <Application>Microsoft Office PowerPoint</Application>
  <PresentationFormat>Custom</PresentationFormat>
  <Paragraphs>153</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Open Sans</vt:lpstr>
      <vt:lpstr>Verdana</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70</cp:revision>
  <dcterms:created xsi:type="dcterms:W3CDTF">2017-12-05T12:09:13Z</dcterms:created>
  <dcterms:modified xsi:type="dcterms:W3CDTF">2018-03-19T00:51:39Z</dcterms:modified>
</cp:coreProperties>
</file>